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7"/>
  </p:handoutMasterIdLst>
  <p:sldIdLst>
    <p:sldId id="257" r:id="rId2"/>
    <p:sldId id="259" r:id="rId3"/>
    <p:sldId id="260" r:id="rId4"/>
    <p:sldId id="261" r:id="rId5"/>
    <p:sldId id="264" r:id="rId6"/>
    <p:sldId id="263" r:id="rId7"/>
    <p:sldId id="262" r:id="rId8"/>
    <p:sldId id="265" r:id="rId9"/>
    <p:sldId id="266" r:id="rId10"/>
    <p:sldId id="267" r:id="rId11"/>
    <p:sldId id="268" r:id="rId12"/>
    <p:sldId id="269" r:id="rId13"/>
    <p:sldId id="270" r:id="rId14"/>
    <p:sldId id="272" r:id="rId15"/>
    <p:sldId id="271" r:id="rId16"/>
  </p:sldIdLst>
  <p:sldSz cx="12192000" cy="6858000"/>
  <p:notesSz cx="6858000" cy="9144000"/>
  <p:defaultText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56" autoAdjust="0"/>
    <p:restoredTop sz="94660"/>
  </p:normalViewPr>
  <p:slideViewPr>
    <p:cSldViewPr snapToGrid="0">
      <p:cViewPr>
        <p:scale>
          <a:sx n="75" d="100"/>
          <a:sy n="75" d="100"/>
        </p:scale>
        <p:origin x="1938" y="9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5B28F80-BA2C-4997-8493-56013A06CD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711F387C-9C5F-4860-A0FD-DCC44E6FA1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8A7C92-A7A4-4A55-AB86-3A079CF94F33}" type="datetimeFigureOut">
              <a:rPr lang="es-ES" smtClean="0"/>
              <a:t>19/06/2017</a:t>
            </a:fld>
            <a:endParaRPr lang="es-ES"/>
          </a:p>
        </p:txBody>
      </p:sp>
      <p:sp>
        <p:nvSpPr>
          <p:cNvPr id="4" name="Marcador de pie de página 3">
            <a:extLst>
              <a:ext uri="{FF2B5EF4-FFF2-40B4-BE49-F238E27FC236}">
                <a16:creationId xmlns:a16="http://schemas.microsoft.com/office/drawing/2014/main" id="{3E09604E-2383-43D7-B8AE-285E36EEC0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A921CE9C-9164-4209-B04C-E5A1CEA1976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BAB729-94AB-412D-984E-AA61623B5A9A}" type="slidenum">
              <a:rPr lang="es-ES" smtClean="0"/>
              <a:t>‹Nº›</a:t>
            </a:fld>
            <a:endParaRPr lang="es-ES"/>
          </a:p>
        </p:txBody>
      </p:sp>
    </p:spTree>
    <p:extLst>
      <p:ext uri="{BB962C8B-B14F-4D97-AF65-F5344CB8AC3E}">
        <p14:creationId xmlns:p14="http://schemas.microsoft.com/office/powerpoint/2010/main" val="270829397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B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BO"/>
          </a:p>
        </p:txBody>
      </p:sp>
      <p:sp>
        <p:nvSpPr>
          <p:cNvPr id="4" name="Marcador de fecha 3"/>
          <p:cNvSpPr>
            <a:spLocks noGrp="1"/>
          </p:cNvSpPr>
          <p:nvPr>
            <p:ph type="dt" sz="half" idx="10"/>
          </p:nvPr>
        </p:nvSpPr>
        <p:spPr/>
        <p:txBody>
          <a:bodyPr/>
          <a:lstStyle/>
          <a:p>
            <a:fld id="{DA12BACA-925D-488A-85C7-29B8BCDB394D}" type="datetimeFigureOut">
              <a:rPr lang="es-BO" smtClean="0"/>
              <a:t>19/6/2017</a:t>
            </a:fld>
            <a:endParaRPr lang="es-BO"/>
          </a:p>
        </p:txBody>
      </p:sp>
      <p:sp>
        <p:nvSpPr>
          <p:cNvPr id="5" name="Marcador de pie de página 4"/>
          <p:cNvSpPr>
            <a:spLocks noGrp="1"/>
          </p:cNvSpPr>
          <p:nvPr>
            <p:ph type="ftr" sz="quarter" idx="11"/>
          </p:nvPr>
        </p:nvSpPr>
        <p:spPr/>
        <p:txBody>
          <a:bodyPr/>
          <a:lstStyle/>
          <a:p>
            <a:endParaRPr lang="es-BO"/>
          </a:p>
        </p:txBody>
      </p:sp>
      <p:sp>
        <p:nvSpPr>
          <p:cNvPr id="6" name="Marcador de número de diapositiva 5"/>
          <p:cNvSpPr>
            <a:spLocks noGrp="1"/>
          </p:cNvSpPr>
          <p:nvPr>
            <p:ph type="sldNum" sz="quarter" idx="12"/>
          </p:nvPr>
        </p:nvSpPr>
        <p:spPr/>
        <p:txBody>
          <a:bodyPr/>
          <a:lstStyle/>
          <a:p>
            <a:fld id="{F1A24131-353F-45BA-99B0-6814D7034C3F}" type="slidenum">
              <a:rPr lang="es-BO" smtClean="0"/>
              <a:t>‹Nº›</a:t>
            </a:fld>
            <a:endParaRPr lang="es-BO"/>
          </a:p>
        </p:txBody>
      </p:sp>
    </p:spTree>
    <p:extLst>
      <p:ext uri="{BB962C8B-B14F-4D97-AF65-F5344CB8AC3E}">
        <p14:creationId xmlns:p14="http://schemas.microsoft.com/office/powerpoint/2010/main" val="4093253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BO"/>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p:cNvSpPr>
            <a:spLocks noGrp="1"/>
          </p:cNvSpPr>
          <p:nvPr>
            <p:ph type="dt" sz="half" idx="10"/>
          </p:nvPr>
        </p:nvSpPr>
        <p:spPr/>
        <p:txBody>
          <a:bodyPr/>
          <a:lstStyle/>
          <a:p>
            <a:fld id="{DA12BACA-925D-488A-85C7-29B8BCDB394D}" type="datetimeFigureOut">
              <a:rPr lang="es-BO" smtClean="0"/>
              <a:t>19/6/2017</a:t>
            </a:fld>
            <a:endParaRPr lang="es-BO"/>
          </a:p>
        </p:txBody>
      </p:sp>
      <p:sp>
        <p:nvSpPr>
          <p:cNvPr id="5" name="Marcador de pie de página 4"/>
          <p:cNvSpPr>
            <a:spLocks noGrp="1"/>
          </p:cNvSpPr>
          <p:nvPr>
            <p:ph type="ftr" sz="quarter" idx="11"/>
          </p:nvPr>
        </p:nvSpPr>
        <p:spPr/>
        <p:txBody>
          <a:bodyPr/>
          <a:lstStyle/>
          <a:p>
            <a:endParaRPr lang="es-BO"/>
          </a:p>
        </p:txBody>
      </p:sp>
      <p:sp>
        <p:nvSpPr>
          <p:cNvPr id="6" name="Marcador de número de diapositiva 5"/>
          <p:cNvSpPr>
            <a:spLocks noGrp="1"/>
          </p:cNvSpPr>
          <p:nvPr>
            <p:ph type="sldNum" sz="quarter" idx="12"/>
          </p:nvPr>
        </p:nvSpPr>
        <p:spPr/>
        <p:txBody>
          <a:bodyPr/>
          <a:lstStyle/>
          <a:p>
            <a:fld id="{F1A24131-353F-45BA-99B0-6814D7034C3F}" type="slidenum">
              <a:rPr lang="es-BO" smtClean="0"/>
              <a:t>‹Nº›</a:t>
            </a:fld>
            <a:endParaRPr lang="es-BO"/>
          </a:p>
        </p:txBody>
      </p:sp>
    </p:spTree>
    <p:extLst>
      <p:ext uri="{BB962C8B-B14F-4D97-AF65-F5344CB8AC3E}">
        <p14:creationId xmlns:p14="http://schemas.microsoft.com/office/powerpoint/2010/main" val="2966198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B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p:cNvSpPr>
            <a:spLocks noGrp="1"/>
          </p:cNvSpPr>
          <p:nvPr>
            <p:ph type="dt" sz="half" idx="10"/>
          </p:nvPr>
        </p:nvSpPr>
        <p:spPr/>
        <p:txBody>
          <a:bodyPr/>
          <a:lstStyle/>
          <a:p>
            <a:fld id="{DA12BACA-925D-488A-85C7-29B8BCDB394D}" type="datetimeFigureOut">
              <a:rPr lang="es-BO" smtClean="0"/>
              <a:t>19/6/2017</a:t>
            </a:fld>
            <a:endParaRPr lang="es-BO"/>
          </a:p>
        </p:txBody>
      </p:sp>
      <p:sp>
        <p:nvSpPr>
          <p:cNvPr id="5" name="Marcador de pie de página 4"/>
          <p:cNvSpPr>
            <a:spLocks noGrp="1"/>
          </p:cNvSpPr>
          <p:nvPr>
            <p:ph type="ftr" sz="quarter" idx="11"/>
          </p:nvPr>
        </p:nvSpPr>
        <p:spPr/>
        <p:txBody>
          <a:bodyPr/>
          <a:lstStyle/>
          <a:p>
            <a:endParaRPr lang="es-BO"/>
          </a:p>
        </p:txBody>
      </p:sp>
      <p:sp>
        <p:nvSpPr>
          <p:cNvPr id="6" name="Marcador de número de diapositiva 5"/>
          <p:cNvSpPr>
            <a:spLocks noGrp="1"/>
          </p:cNvSpPr>
          <p:nvPr>
            <p:ph type="sldNum" sz="quarter" idx="12"/>
          </p:nvPr>
        </p:nvSpPr>
        <p:spPr/>
        <p:txBody>
          <a:bodyPr/>
          <a:lstStyle/>
          <a:p>
            <a:fld id="{F1A24131-353F-45BA-99B0-6814D7034C3F}" type="slidenum">
              <a:rPr lang="es-BO" smtClean="0"/>
              <a:t>‹Nº›</a:t>
            </a:fld>
            <a:endParaRPr lang="es-BO"/>
          </a:p>
        </p:txBody>
      </p:sp>
    </p:spTree>
    <p:extLst>
      <p:ext uri="{BB962C8B-B14F-4D97-AF65-F5344CB8AC3E}">
        <p14:creationId xmlns:p14="http://schemas.microsoft.com/office/powerpoint/2010/main" val="2374414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BO"/>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p:cNvSpPr>
            <a:spLocks noGrp="1"/>
          </p:cNvSpPr>
          <p:nvPr>
            <p:ph type="dt" sz="half" idx="10"/>
          </p:nvPr>
        </p:nvSpPr>
        <p:spPr/>
        <p:txBody>
          <a:bodyPr/>
          <a:lstStyle/>
          <a:p>
            <a:fld id="{DA12BACA-925D-488A-85C7-29B8BCDB394D}" type="datetimeFigureOut">
              <a:rPr lang="es-BO" smtClean="0"/>
              <a:t>19/6/2017</a:t>
            </a:fld>
            <a:endParaRPr lang="es-BO"/>
          </a:p>
        </p:txBody>
      </p:sp>
      <p:sp>
        <p:nvSpPr>
          <p:cNvPr id="5" name="Marcador de pie de página 4"/>
          <p:cNvSpPr>
            <a:spLocks noGrp="1"/>
          </p:cNvSpPr>
          <p:nvPr>
            <p:ph type="ftr" sz="quarter" idx="11"/>
          </p:nvPr>
        </p:nvSpPr>
        <p:spPr/>
        <p:txBody>
          <a:bodyPr/>
          <a:lstStyle/>
          <a:p>
            <a:endParaRPr lang="es-BO"/>
          </a:p>
        </p:txBody>
      </p:sp>
      <p:sp>
        <p:nvSpPr>
          <p:cNvPr id="6" name="Marcador de número de diapositiva 5"/>
          <p:cNvSpPr>
            <a:spLocks noGrp="1"/>
          </p:cNvSpPr>
          <p:nvPr>
            <p:ph type="sldNum" sz="quarter" idx="12"/>
          </p:nvPr>
        </p:nvSpPr>
        <p:spPr/>
        <p:txBody>
          <a:bodyPr/>
          <a:lstStyle/>
          <a:p>
            <a:fld id="{F1A24131-353F-45BA-99B0-6814D7034C3F}" type="slidenum">
              <a:rPr lang="es-BO" smtClean="0"/>
              <a:t>‹Nº›</a:t>
            </a:fld>
            <a:endParaRPr lang="es-BO"/>
          </a:p>
        </p:txBody>
      </p:sp>
    </p:spTree>
    <p:extLst>
      <p:ext uri="{BB962C8B-B14F-4D97-AF65-F5344CB8AC3E}">
        <p14:creationId xmlns:p14="http://schemas.microsoft.com/office/powerpoint/2010/main" val="2903506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B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DA12BACA-925D-488A-85C7-29B8BCDB394D}" type="datetimeFigureOut">
              <a:rPr lang="es-BO" smtClean="0"/>
              <a:t>19/6/2017</a:t>
            </a:fld>
            <a:endParaRPr lang="es-BO"/>
          </a:p>
        </p:txBody>
      </p:sp>
      <p:sp>
        <p:nvSpPr>
          <p:cNvPr id="5" name="Marcador de pie de página 4"/>
          <p:cNvSpPr>
            <a:spLocks noGrp="1"/>
          </p:cNvSpPr>
          <p:nvPr>
            <p:ph type="ftr" sz="quarter" idx="11"/>
          </p:nvPr>
        </p:nvSpPr>
        <p:spPr/>
        <p:txBody>
          <a:bodyPr/>
          <a:lstStyle/>
          <a:p>
            <a:endParaRPr lang="es-BO"/>
          </a:p>
        </p:txBody>
      </p:sp>
      <p:sp>
        <p:nvSpPr>
          <p:cNvPr id="6" name="Marcador de número de diapositiva 5"/>
          <p:cNvSpPr>
            <a:spLocks noGrp="1"/>
          </p:cNvSpPr>
          <p:nvPr>
            <p:ph type="sldNum" sz="quarter" idx="12"/>
          </p:nvPr>
        </p:nvSpPr>
        <p:spPr/>
        <p:txBody>
          <a:bodyPr/>
          <a:lstStyle/>
          <a:p>
            <a:fld id="{F1A24131-353F-45BA-99B0-6814D7034C3F}" type="slidenum">
              <a:rPr lang="es-BO" smtClean="0"/>
              <a:t>‹Nº›</a:t>
            </a:fld>
            <a:endParaRPr lang="es-BO"/>
          </a:p>
        </p:txBody>
      </p:sp>
    </p:spTree>
    <p:extLst>
      <p:ext uri="{BB962C8B-B14F-4D97-AF65-F5344CB8AC3E}">
        <p14:creationId xmlns:p14="http://schemas.microsoft.com/office/powerpoint/2010/main" val="341922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BO"/>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fecha 4"/>
          <p:cNvSpPr>
            <a:spLocks noGrp="1"/>
          </p:cNvSpPr>
          <p:nvPr>
            <p:ph type="dt" sz="half" idx="10"/>
          </p:nvPr>
        </p:nvSpPr>
        <p:spPr/>
        <p:txBody>
          <a:bodyPr/>
          <a:lstStyle/>
          <a:p>
            <a:fld id="{DA12BACA-925D-488A-85C7-29B8BCDB394D}" type="datetimeFigureOut">
              <a:rPr lang="es-BO" smtClean="0"/>
              <a:t>19/6/2017</a:t>
            </a:fld>
            <a:endParaRPr lang="es-BO"/>
          </a:p>
        </p:txBody>
      </p:sp>
      <p:sp>
        <p:nvSpPr>
          <p:cNvPr id="6" name="Marcador de pie de página 5"/>
          <p:cNvSpPr>
            <a:spLocks noGrp="1"/>
          </p:cNvSpPr>
          <p:nvPr>
            <p:ph type="ftr" sz="quarter" idx="11"/>
          </p:nvPr>
        </p:nvSpPr>
        <p:spPr/>
        <p:txBody>
          <a:bodyPr/>
          <a:lstStyle/>
          <a:p>
            <a:endParaRPr lang="es-BO"/>
          </a:p>
        </p:txBody>
      </p:sp>
      <p:sp>
        <p:nvSpPr>
          <p:cNvPr id="7" name="Marcador de número de diapositiva 6"/>
          <p:cNvSpPr>
            <a:spLocks noGrp="1"/>
          </p:cNvSpPr>
          <p:nvPr>
            <p:ph type="sldNum" sz="quarter" idx="12"/>
          </p:nvPr>
        </p:nvSpPr>
        <p:spPr/>
        <p:txBody>
          <a:bodyPr/>
          <a:lstStyle/>
          <a:p>
            <a:fld id="{F1A24131-353F-45BA-99B0-6814D7034C3F}" type="slidenum">
              <a:rPr lang="es-BO" smtClean="0"/>
              <a:t>‹Nº›</a:t>
            </a:fld>
            <a:endParaRPr lang="es-BO"/>
          </a:p>
        </p:txBody>
      </p:sp>
    </p:spTree>
    <p:extLst>
      <p:ext uri="{BB962C8B-B14F-4D97-AF65-F5344CB8AC3E}">
        <p14:creationId xmlns:p14="http://schemas.microsoft.com/office/powerpoint/2010/main" val="468608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B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7" name="Marcador de fecha 6"/>
          <p:cNvSpPr>
            <a:spLocks noGrp="1"/>
          </p:cNvSpPr>
          <p:nvPr>
            <p:ph type="dt" sz="half" idx="10"/>
          </p:nvPr>
        </p:nvSpPr>
        <p:spPr/>
        <p:txBody>
          <a:bodyPr/>
          <a:lstStyle/>
          <a:p>
            <a:fld id="{DA12BACA-925D-488A-85C7-29B8BCDB394D}" type="datetimeFigureOut">
              <a:rPr lang="es-BO" smtClean="0"/>
              <a:t>19/6/2017</a:t>
            </a:fld>
            <a:endParaRPr lang="es-BO"/>
          </a:p>
        </p:txBody>
      </p:sp>
      <p:sp>
        <p:nvSpPr>
          <p:cNvPr id="8" name="Marcador de pie de página 7"/>
          <p:cNvSpPr>
            <a:spLocks noGrp="1"/>
          </p:cNvSpPr>
          <p:nvPr>
            <p:ph type="ftr" sz="quarter" idx="11"/>
          </p:nvPr>
        </p:nvSpPr>
        <p:spPr/>
        <p:txBody>
          <a:bodyPr/>
          <a:lstStyle/>
          <a:p>
            <a:endParaRPr lang="es-BO"/>
          </a:p>
        </p:txBody>
      </p:sp>
      <p:sp>
        <p:nvSpPr>
          <p:cNvPr id="9" name="Marcador de número de diapositiva 8"/>
          <p:cNvSpPr>
            <a:spLocks noGrp="1"/>
          </p:cNvSpPr>
          <p:nvPr>
            <p:ph type="sldNum" sz="quarter" idx="12"/>
          </p:nvPr>
        </p:nvSpPr>
        <p:spPr/>
        <p:txBody>
          <a:bodyPr/>
          <a:lstStyle/>
          <a:p>
            <a:fld id="{F1A24131-353F-45BA-99B0-6814D7034C3F}" type="slidenum">
              <a:rPr lang="es-BO" smtClean="0"/>
              <a:t>‹Nº›</a:t>
            </a:fld>
            <a:endParaRPr lang="es-BO"/>
          </a:p>
        </p:txBody>
      </p:sp>
    </p:spTree>
    <p:extLst>
      <p:ext uri="{BB962C8B-B14F-4D97-AF65-F5344CB8AC3E}">
        <p14:creationId xmlns:p14="http://schemas.microsoft.com/office/powerpoint/2010/main" val="3060297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BO"/>
          </a:p>
        </p:txBody>
      </p:sp>
      <p:sp>
        <p:nvSpPr>
          <p:cNvPr id="3" name="Marcador de fecha 2"/>
          <p:cNvSpPr>
            <a:spLocks noGrp="1"/>
          </p:cNvSpPr>
          <p:nvPr>
            <p:ph type="dt" sz="half" idx="10"/>
          </p:nvPr>
        </p:nvSpPr>
        <p:spPr/>
        <p:txBody>
          <a:bodyPr/>
          <a:lstStyle/>
          <a:p>
            <a:fld id="{DA12BACA-925D-488A-85C7-29B8BCDB394D}" type="datetimeFigureOut">
              <a:rPr lang="es-BO" smtClean="0"/>
              <a:t>19/6/2017</a:t>
            </a:fld>
            <a:endParaRPr lang="es-BO"/>
          </a:p>
        </p:txBody>
      </p:sp>
      <p:sp>
        <p:nvSpPr>
          <p:cNvPr id="4" name="Marcador de pie de página 3"/>
          <p:cNvSpPr>
            <a:spLocks noGrp="1"/>
          </p:cNvSpPr>
          <p:nvPr>
            <p:ph type="ftr" sz="quarter" idx="11"/>
          </p:nvPr>
        </p:nvSpPr>
        <p:spPr/>
        <p:txBody>
          <a:bodyPr/>
          <a:lstStyle/>
          <a:p>
            <a:endParaRPr lang="es-BO"/>
          </a:p>
        </p:txBody>
      </p:sp>
      <p:sp>
        <p:nvSpPr>
          <p:cNvPr id="5" name="Marcador de número de diapositiva 4"/>
          <p:cNvSpPr>
            <a:spLocks noGrp="1"/>
          </p:cNvSpPr>
          <p:nvPr>
            <p:ph type="sldNum" sz="quarter" idx="12"/>
          </p:nvPr>
        </p:nvSpPr>
        <p:spPr/>
        <p:txBody>
          <a:bodyPr/>
          <a:lstStyle/>
          <a:p>
            <a:fld id="{F1A24131-353F-45BA-99B0-6814D7034C3F}" type="slidenum">
              <a:rPr lang="es-BO" smtClean="0"/>
              <a:t>‹Nº›</a:t>
            </a:fld>
            <a:endParaRPr lang="es-BO"/>
          </a:p>
        </p:txBody>
      </p:sp>
    </p:spTree>
    <p:extLst>
      <p:ext uri="{BB962C8B-B14F-4D97-AF65-F5344CB8AC3E}">
        <p14:creationId xmlns:p14="http://schemas.microsoft.com/office/powerpoint/2010/main" val="3659363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A12BACA-925D-488A-85C7-29B8BCDB394D}" type="datetimeFigureOut">
              <a:rPr lang="es-BO" smtClean="0"/>
              <a:t>19/6/2017</a:t>
            </a:fld>
            <a:endParaRPr lang="es-BO"/>
          </a:p>
        </p:txBody>
      </p:sp>
      <p:sp>
        <p:nvSpPr>
          <p:cNvPr id="3" name="Marcador de pie de página 2"/>
          <p:cNvSpPr>
            <a:spLocks noGrp="1"/>
          </p:cNvSpPr>
          <p:nvPr>
            <p:ph type="ftr" sz="quarter" idx="11"/>
          </p:nvPr>
        </p:nvSpPr>
        <p:spPr/>
        <p:txBody>
          <a:bodyPr/>
          <a:lstStyle/>
          <a:p>
            <a:endParaRPr lang="es-BO"/>
          </a:p>
        </p:txBody>
      </p:sp>
      <p:sp>
        <p:nvSpPr>
          <p:cNvPr id="4" name="Marcador de número de diapositiva 3"/>
          <p:cNvSpPr>
            <a:spLocks noGrp="1"/>
          </p:cNvSpPr>
          <p:nvPr>
            <p:ph type="sldNum" sz="quarter" idx="12"/>
          </p:nvPr>
        </p:nvSpPr>
        <p:spPr/>
        <p:txBody>
          <a:bodyPr/>
          <a:lstStyle/>
          <a:p>
            <a:fld id="{F1A24131-353F-45BA-99B0-6814D7034C3F}" type="slidenum">
              <a:rPr lang="es-BO" smtClean="0"/>
              <a:t>‹Nº›</a:t>
            </a:fld>
            <a:endParaRPr lang="es-BO"/>
          </a:p>
        </p:txBody>
      </p:sp>
    </p:spTree>
    <p:extLst>
      <p:ext uri="{BB962C8B-B14F-4D97-AF65-F5344CB8AC3E}">
        <p14:creationId xmlns:p14="http://schemas.microsoft.com/office/powerpoint/2010/main" val="1206237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B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DA12BACA-925D-488A-85C7-29B8BCDB394D}" type="datetimeFigureOut">
              <a:rPr lang="es-BO" smtClean="0"/>
              <a:t>19/6/2017</a:t>
            </a:fld>
            <a:endParaRPr lang="es-BO"/>
          </a:p>
        </p:txBody>
      </p:sp>
      <p:sp>
        <p:nvSpPr>
          <p:cNvPr id="6" name="Marcador de pie de página 5"/>
          <p:cNvSpPr>
            <a:spLocks noGrp="1"/>
          </p:cNvSpPr>
          <p:nvPr>
            <p:ph type="ftr" sz="quarter" idx="11"/>
          </p:nvPr>
        </p:nvSpPr>
        <p:spPr/>
        <p:txBody>
          <a:bodyPr/>
          <a:lstStyle/>
          <a:p>
            <a:endParaRPr lang="es-BO"/>
          </a:p>
        </p:txBody>
      </p:sp>
      <p:sp>
        <p:nvSpPr>
          <p:cNvPr id="7" name="Marcador de número de diapositiva 6"/>
          <p:cNvSpPr>
            <a:spLocks noGrp="1"/>
          </p:cNvSpPr>
          <p:nvPr>
            <p:ph type="sldNum" sz="quarter" idx="12"/>
          </p:nvPr>
        </p:nvSpPr>
        <p:spPr/>
        <p:txBody>
          <a:bodyPr/>
          <a:lstStyle/>
          <a:p>
            <a:fld id="{F1A24131-353F-45BA-99B0-6814D7034C3F}" type="slidenum">
              <a:rPr lang="es-BO" smtClean="0"/>
              <a:t>‹Nº›</a:t>
            </a:fld>
            <a:endParaRPr lang="es-BO"/>
          </a:p>
        </p:txBody>
      </p:sp>
    </p:spTree>
    <p:extLst>
      <p:ext uri="{BB962C8B-B14F-4D97-AF65-F5344CB8AC3E}">
        <p14:creationId xmlns:p14="http://schemas.microsoft.com/office/powerpoint/2010/main" val="4285105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B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B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DA12BACA-925D-488A-85C7-29B8BCDB394D}" type="datetimeFigureOut">
              <a:rPr lang="es-BO" smtClean="0"/>
              <a:t>19/6/2017</a:t>
            </a:fld>
            <a:endParaRPr lang="es-BO"/>
          </a:p>
        </p:txBody>
      </p:sp>
      <p:sp>
        <p:nvSpPr>
          <p:cNvPr id="6" name="Marcador de pie de página 5"/>
          <p:cNvSpPr>
            <a:spLocks noGrp="1"/>
          </p:cNvSpPr>
          <p:nvPr>
            <p:ph type="ftr" sz="quarter" idx="11"/>
          </p:nvPr>
        </p:nvSpPr>
        <p:spPr/>
        <p:txBody>
          <a:bodyPr/>
          <a:lstStyle/>
          <a:p>
            <a:endParaRPr lang="es-BO"/>
          </a:p>
        </p:txBody>
      </p:sp>
      <p:sp>
        <p:nvSpPr>
          <p:cNvPr id="7" name="Marcador de número de diapositiva 6"/>
          <p:cNvSpPr>
            <a:spLocks noGrp="1"/>
          </p:cNvSpPr>
          <p:nvPr>
            <p:ph type="sldNum" sz="quarter" idx="12"/>
          </p:nvPr>
        </p:nvSpPr>
        <p:spPr/>
        <p:txBody>
          <a:bodyPr/>
          <a:lstStyle/>
          <a:p>
            <a:fld id="{F1A24131-353F-45BA-99B0-6814D7034C3F}" type="slidenum">
              <a:rPr lang="es-BO" smtClean="0"/>
              <a:t>‹Nº›</a:t>
            </a:fld>
            <a:endParaRPr lang="es-BO"/>
          </a:p>
        </p:txBody>
      </p:sp>
    </p:spTree>
    <p:extLst>
      <p:ext uri="{BB962C8B-B14F-4D97-AF65-F5344CB8AC3E}">
        <p14:creationId xmlns:p14="http://schemas.microsoft.com/office/powerpoint/2010/main" val="1799032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B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12BACA-925D-488A-85C7-29B8BCDB394D}" type="datetimeFigureOut">
              <a:rPr lang="es-BO" smtClean="0"/>
              <a:t>19/6/2017</a:t>
            </a:fld>
            <a:endParaRPr lang="es-B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B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A24131-353F-45BA-99B0-6814D7034C3F}" type="slidenum">
              <a:rPr lang="es-BO" smtClean="0"/>
              <a:t>‹Nº›</a:t>
            </a:fld>
            <a:endParaRPr lang="es-BO"/>
          </a:p>
        </p:txBody>
      </p:sp>
    </p:spTree>
    <p:extLst>
      <p:ext uri="{BB962C8B-B14F-4D97-AF65-F5344CB8AC3E}">
        <p14:creationId xmlns:p14="http://schemas.microsoft.com/office/powerpoint/2010/main" val="2184518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blueapron.com/recipes/cajun-spiced-chicken-with-potato-salad-red-cabbage-slaw" TargetMode="External"/><Relationship Id="rId1" Type="http://schemas.openxmlformats.org/officeDocument/2006/relationships/slideLayout" Target="../slideLayouts/slideLayout2.xml"/><Relationship Id="rId5" Type="http://schemas.openxmlformats.org/officeDocument/2006/relationships/hyperlink" Target="https://www.blueapron.com/recipes/spicy-halloumi-pearl-couscous-salad-with-spring-vegetables-hazelnuts"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9039044" y="34352"/>
            <a:ext cx="1216324" cy="369332"/>
          </a:xfrm>
          <a:prstGeom prst="rect">
            <a:avLst/>
          </a:prstGeom>
          <a:noFill/>
        </p:spPr>
        <p:txBody>
          <a:bodyPr wrap="square" rtlCol="0">
            <a:spAutoFit/>
          </a:bodyPr>
          <a:lstStyle/>
          <a:p>
            <a:pPr algn="ctr"/>
            <a:r>
              <a:rPr lang="es-BO" dirty="0"/>
              <a:t>Usuario</a:t>
            </a:r>
          </a:p>
        </p:txBody>
      </p:sp>
      <p:sp>
        <p:nvSpPr>
          <p:cNvPr id="11" name="CuadroTexto 10"/>
          <p:cNvSpPr txBox="1"/>
          <p:nvPr/>
        </p:nvSpPr>
        <p:spPr>
          <a:xfrm>
            <a:off x="10071339" y="34352"/>
            <a:ext cx="121632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s-BO" dirty="0"/>
          </a:p>
        </p:txBody>
      </p:sp>
      <p:sp>
        <p:nvSpPr>
          <p:cNvPr id="12" name="Rectángulo 11"/>
          <p:cNvSpPr/>
          <p:nvPr/>
        </p:nvSpPr>
        <p:spPr>
          <a:xfrm>
            <a:off x="1170892" y="940100"/>
            <a:ext cx="8742870" cy="569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3" name="CuadroTexto 12"/>
          <p:cNvSpPr txBox="1"/>
          <p:nvPr/>
        </p:nvSpPr>
        <p:spPr>
          <a:xfrm>
            <a:off x="1255000" y="966959"/>
            <a:ext cx="1259457" cy="369332"/>
          </a:xfrm>
          <a:prstGeom prst="rect">
            <a:avLst/>
          </a:prstGeom>
          <a:noFill/>
        </p:spPr>
        <p:txBody>
          <a:bodyPr wrap="square" rtlCol="0">
            <a:spAutoFit/>
          </a:bodyPr>
          <a:lstStyle/>
          <a:p>
            <a:pPr algn="ctr"/>
            <a:r>
              <a:rPr lang="es-BO" dirty="0">
                <a:solidFill>
                  <a:schemeClr val="bg1"/>
                </a:solidFill>
              </a:rPr>
              <a:t>Inicio</a:t>
            </a:r>
          </a:p>
        </p:txBody>
      </p:sp>
      <p:sp>
        <p:nvSpPr>
          <p:cNvPr id="14" name="CuadroTexto 13"/>
          <p:cNvSpPr txBox="1"/>
          <p:nvPr/>
        </p:nvSpPr>
        <p:spPr>
          <a:xfrm>
            <a:off x="2514457" y="966959"/>
            <a:ext cx="1216324" cy="369332"/>
          </a:xfrm>
          <a:prstGeom prst="rect">
            <a:avLst/>
          </a:prstGeom>
          <a:noFill/>
        </p:spPr>
        <p:txBody>
          <a:bodyPr wrap="square" rtlCol="0">
            <a:spAutoFit/>
          </a:bodyPr>
          <a:lstStyle/>
          <a:p>
            <a:pPr algn="ctr"/>
            <a:r>
              <a:rPr lang="es-BO" dirty="0"/>
              <a:t>Productos</a:t>
            </a:r>
          </a:p>
        </p:txBody>
      </p:sp>
      <p:sp>
        <p:nvSpPr>
          <p:cNvPr id="15" name="CuadroTexto 14"/>
          <p:cNvSpPr txBox="1"/>
          <p:nvPr/>
        </p:nvSpPr>
        <p:spPr>
          <a:xfrm>
            <a:off x="5542327" y="972535"/>
            <a:ext cx="1216324" cy="369332"/>
          </a:xfrm>
          <a:prstGeom prst="rect">
            <a:avLst/>
          </a:prstGeom>
          <a:noFill/>
        </p:spPr>
        <p:txBody>
          <a:bodyPr wrap="square" rtlCol="0">
            <a:spAutoFit/>
          </a:bodyPr>
          <a:lstStyle/>
          <a:p>
            <a:pPr algn="ctr"/>
            <a:r>
              <a:rPr lang="es-BO" dirty="0"/>
              <a:t>Nosotros</a:t>
            </a:r>
          </a:p>
        </p:txBody>
      </p:sp>
      <p:sp>
        <p:nvSpPr>
          <p:cNvPr id="16" name="CuadroTexto 15"/>
          <p:cNvSpPr txBox="1"/>
          <p:nvPr/>
        </p:nvSpPr>
        <p:spPr>
          <a:xfrm>
            <a:off x="6758651" y="954593"/>
            <a:ext cx="1216324" cy="369332"/>
          </a:xfrm>
          <a:prstGeom prst="rect">
            <a:avLst/>
          </a:prstGeom>
          <a:noFill/>
        </p:spPr>
        <p:txBody>
          <a:bodyPr wrap="square" rtlCol="0">
            <a:spAutoFit/>
          </a:bodyPr>
          <a:lstStyle/>
          <a:p>
            <a:pPr algn="ctr"/>
            <a:r>
              <a:rPr lang="es-BO" dirty="0"/>
              <a:t>Contacto</a:t>
            </a:r>
          </a:p>
        </p:txBody>
      </p:sp>
      <p:sp>
        <p:nvSpPr>
          <p:cNvPr id="17" name="CuadroTexto 16"/>
          <p:cNvSpPr txBox="1"/>
          <p:nvPr/>
        </p:nvSpPr>
        <p:spPr>
          <a:xfrm>
            <a:off x="3945362" y="966959"/>
            <a:ext cx="1596965" cy="369332"/>
          </a:xfrm>
          <a:prstGeom prst="rect">
            <a:avLst/>
          </a:prstGeom>
          <a:noFill/>
        </p:spPr>
        <p:txBody>
          <a:bodyPr wrap="square" rtlCol="0">
            <a:spAutoFit/>
          </a:bodyPr>
          <a:lstStyle/>
          <a:p>
            <a:pPr algn="ctr"/>
            <a:r>
              <a:rPr lang="es-BO" dirty="0"/>
              <a:t>Promociones</a:t>
            </a:r>
          </a:p>
        </p:txBody>
      </p:sp>
      <p:sp>
        <p:nvSpPr>
          <p:cNvPr id="18" name="CuadroTexto 17"/>
          <p:cNvSpPr txBox="1"/>
          <p:nvPr/>
        </p:nvSpPr>
        <p:spPr>
          <a:xfrm>
            <a:off x="7974975" y="963564"/>
            <a:ext cx="1781734" cy="369332"/>
          </a:xfrm>
          <a:prstGeom prst="rect">
            <a:avLst/>
          </a:prstGeom>
          <a:noFill/>
        </p:spPr>
        <p:txBody>
          <a:bodyPr wrap="square" rtlCol="0">
            <a:spAutoFit/>
          </a:bodyPr>
          <a:lstStyle/>
          <a:p>
            <a:pPr algn="ctr"/>
            <a:r>
              <a:rPr lang="es-BO" dirty="0"/>
              <a:t>Administración</a:t>
            </a:r>
          </a:p>
        </p:txBody>
      </p:sp>
      <p:sp>
        <p:nvSpPr>
          <p:cNvPr id="2" name="CuadroTexto 1">
            <a:extLst>
              <a:ext uri="{FF2B5EF4-FFF2-40B4-BE49-F238E27FC236}">
                <a16:creationId xmlns:a16="http://schemas.microsoft.com/office/drawing/2014/main" id="{E0B72AF9-E693-4C9E-A4F7-5BC1CC1A9A30}"/>
              </a:ext>
            </a:extLst>
          </p:cNvPr>
          <p:cNvSpPr txBox="1"/>
          <p:nvPr/>
        </p:nvSpPr>
        <p:spPr>
          <a:xfrm>
            <a:off x="1346200" y="1905000"/>
            <a:ext cx="8567562" cy="4524315"/>
          </a:xfrm>
          <a:prstGeom prst="rect">
            <a:avLst/>
          </a:prstGeom>
          <a:noFill/>
          <a:ln w="3175">
            <a:solidFill>
              <a:schemeClr val="tx1"/>
            </a:solidFill>
          </a:ln>
        </p:spPr>
        <p:txBody>
          <a:bodyPr wrap="square" rtlCol="0">
            <a:spAutoFit/>
          </a:bodyPr>
          <a:lstStyle/>
          <a:p>
            <a:r>
              <a:rPr lang="es-BO" dirty="0"/>
              <a:t>Este espacio debe estar disponible para poner ---imágenes --- texto--- </a:t>
            </a:r>
          </a:p>
          <a:p>
            <a:endParaRPr lang="es-BO" dirty="0"/>
          </a:p>
          <a:p>
            <a:r>
              <a:rPr lang="es-BO" dirty="0"/>
              <a:t>Nosotros pondremos fotos y comentarios de nuestros productos publicidad</a:t>
            </a:r>
          </a:p>
          <a:p>
            <a:endParaRPr lang="es-BO" dirty="0"/>
          </a:p>
          <a:p>
            <a:endParaRPr lang="es-BO" dirty="0"/>
          </a:p>
          <a:p>
            <a:endParaRPr lang="es-BO" dirty="0"/>
          </a:p>
          <a:p>
            <a:endParaRPr lang="es-BO" dirty="0"/>
          </a:p>
          <a:p>
            <a:endParaRPr lang="es-BO" dirty="0"/>
          </a:p>
          <a:p>
            <a:endParaRPr lang="es-BO" dirty="0"/>
          </a:p>
          <a:p>
            <a:endParaRPr lang="es-BO" dirty="0"/>
          </a:p>
          <a:p>
            <a:endParaRPr lang="es-BO" dirty="0"/>
          </a:p>
          <a:p>
            <a:endParaRPr lang="es-BO" dirty="0"/>
          </a:p>
          <a:p>
            <a:pPr fontAlgn="base"/>
            <a:r>
              <a:rPr lang="en-US" b="1" dirty="0">
                <a:hlinkClick r:id="rId2"/>
              </a:rPr>
              <a:t>Cajun-Spiced Chicken                                                  </a:t>
            </a:r>
          </a:p>
          <a:p>
            <a:pPr fontAlgn="base"/>
            <a:r>
              <a:rPr lang="en-US" dirty="0">
                <a:hlinkClick r:id="rId2"/>
              </a:rPr>
              <a:t>with Potato Salad &amp; Red Cabbage Slaw</a:t>
            </a:r>
          </a:p>
          <a:p>
            <a:endParaRPr lang="es-BO" dirty="0"/>
          </a:p>
          <a:p>
            <a:endParaRPr lang="es-ES" dirty="0"/>
          </a:p>
        </p:txBody>
      </p:sp>
      <p:pic>
        <p:nvPicPr>
          <p:cNvPr id="3" name="Imagen 2">
            <a:extLst>
              <a:ext uri="{FF2B5EF4-FFF2-40B4-BE49-F238E27FC236}">
                <a16:creationId xmlns:a16="http://schemas.microsoft.com/office/drawing/2014/main" id="{563F4C2D-4143-4AC4-AD93-2330E3A4A860}"/>
              </a:ext>
            </a:extLst>
          </p:cNvPr>
          <p:cNvPicPr>
            <a:picLocks noChangeAspect="1"/>
          </p:cNvPicPr>
          <p:nvPr/>
        </p:nvPicPr>
        <p:blipFill>
          <a:blip r:embed="rId3"/>
          <a:stretch>
            <a:fillRect/>
          </a:stretch>
        </p:blipFill>
        <p:spPr>
          <a:xfrm>
            <a:off x="1482724" y="2831826"/>
            <a:ext cx="3521075" cy="2347383"/>
          </a:xfrm>
          <a:prstGeom prst="rect">
            <a:avLst/>
          </a:prstGeom>
        </p:spPr>
      </p:pic>
      <p:sp>
        <p:nvSpPr>
          <p:cNvPr id="4" name="AutoShape 2" descr="Spring Vegetables &amp; Toasted Pearl Couscous with Spicy Halloumi-Style Cheese">
            <a:extLst>
              <a:ext uri="{FF2B5EF4-FFF2-40B4-BE49-F238E27FC236}">
                <a16:creationId xmlns:a16="http://schemas.microsoft.com/office/drawing/2014/main" id="{4F404F58-1BD4-433C-810B-0BD09B374B5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8" name="Picture 4" descr="Spring Vegetables &amp; Toasted Pearl Couscous with Spicy Halloumi-Style Cheese">
            <a:extLst>
              <a:ext uri="{FF2B5EF4-FFF2-40B4-BE49-F238E27FC236}">
                <a16:creationId xmlns:a16="http://schemas.microsoft.com/office/drawing/2014/main" id="{0B547E16-4D98-49AC-A177-D74915589C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9980" y="2831825"/>
            <a:ext cx="3521075" cy="2347383"/>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677E95AE-28FD-4D04-A4A9-E2247FEEAD73}"/>
              </a:ext>
            </a:extLst>
          </p:cNvPr>
          <p:cNvSpPr txBox="1"/>
          <p:nvPr/>
        </p:nvSpPr>
        <p:spPr>
          <a:xfrm>
            <a:off x="5542327" y="5179208"/>
            <a:ext cx="3594100" cy="1200329"/>
          </a:xfrm>
          <a:prstGeom prst="rect">
            <a:avLst/>
          </a:prstGeom>
          <a:noFill/>
        </p:spPr>
        <p:txBody>
          <a:bodyPr wrap="square" rtlCol="0">
            <a:spAutoFit/>
          </a:bodyPr>
          <a:lstStyle/>
          <a:p>
            <a:pPr fontAlgn="base"/>
            <a:r>
              <a:rPr lang="en-US" b="1" dirty="0">
                <a:hlinkClick r:id="rId5"/>
              </a:rPr>
              <a:t>Spring Vegetables &amp; Toasted Pearl Couscous</a:t>
            </a:r>
          </a:p>
          <a:p>
            <a:pPr fontAlgn="base"/>
            <a:r>
              <a:rPr lang="en-US" dirty="0">
                <a:hlinkClick r:id="rId5"/>
              </a:rPr>
              <a:t>with Spicy Halloumi-Style Cheese</a:t>
            </a:r>
          </a:p>
          <a:p>
            <a:endParaRPr lang="es-ES" dirty="0"/>
          </a:p>
        </p:txBody>
      </p:sp>
    </p:spTree>
    <p:extLst>
      <p:ext uri="{BB962C8B-B14F-4D97-AF65-F5344CB8AC3E}">
        <p14:creationId xmlns:p14="http://schemas.microsoft.com/office/powerpoint/2010/main" val="3053585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9039044" y="34352"/>
            <a:ext cx="1216324" cy="369332"/>
          </a:xfrm>
          <a:prstGeom prst="rect">
            <a:avLst/>
          </a:prstGeom>
          <a:noFill/>
        </p:spPr>
        <p:txBody>
          <a:bodyPr wrap="square" rtlCol="0">
            <a:spAutoFit/>
          </a:bodyPr>
          <a:lstStyle/>
          <a:p>
            <a:pPr algn="ctr"/>
            <a:r>
              <a:rPr lang="es-BO" dirty="0"/>
              <a:t>Usuario</a:t>
            </a:r>
          </a:p>
        </p:txBody>
      </p:sp>
      <p:sp>
        <p:nvSpPr>
          <p:cNvPr id="11" name="CuadroTexto 10"/>
          <p:cNvSpPr txBox="1"/>
          <p:nvPr/>
        </p:nvSpPr>
        <p:spPr>
          <a:xfrm>
            <a:off x="10071339" y="34352"/>
            <a:ext cx="121632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s-BO" dirty="0"/>
          </a:p>
        </p:txBody>
      </p:sp>
      <p:sp>
        <p:nvSpPr>
          <p:cNvPr id="17" name="Rectángulo 16"/>
          <p:cNvSpPr/>
          <p:nvPr/>
        </p:nvSpPr>
        <p:spPr>
          <a:xfrm>
            <a:off x="1512498" y="651612"/>
            <a:ext cx="8742870" cy="569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8" name="CuadroTexto 17"/>
          <p:cNvSpPr txBox="1"/>
          <p:nvPr/>
        </p:nvSpPr>
        <p:spPr>
          <a:xfrm>
            <a:off x="1596606" y="678471"/>
            <a:ext cx="1259457" cy="369332"/>
          </a:xfrm>
          <a:prstGeom prst="rect">
            <a:avLst/>
          </a:prstGeom>
          <a:noFill/>
        </p:spPr>
        <p:txBody>
          <a:bodyPr wrap="square" rtlCol="0">
            <a:spAutoFit/>
          </a:bodyPr>
          <a:lstStyle/>
          <a:p>
            <a:pPr algn="ctr"/>
            <a:r>
              <a:rPr lang="es-BO" dirty="0"/>
              <a:t>Inicio</a:t>
            </a:r>
          </a:p>
        </p:txBody>
      </p:sp>
      <p:sp>
        <p:nvSpPr>
          <p:cNvPr id="19" name="CuadroTexto 18"/>
          <p:cNvSpPr txBox="1"/>
          <p:nvPr/>
        </p:nvSpPr>
        <p:spPr>
          <a:xfrm>
            <a:off x="2856063" y="678471"/>
            <a:ext cx="1216324" cy="369332"/>
          </a:xfrm>
          <a:prstGeom prst="rect">
            <a:avLst/>
          </a:prstGeom>
          <a:noFill/>
        </p:spPr>
        <p:txBody>
          <a:bodyPr wrap="square" rtlCol="0">
            <a:spAutoFit/>
          </a:bodyPr>
          <a:lstStyle/>
          <a:p>
            <a:pPr algn="ctr"/>
            <a:r>
              <a:rPr lang="es-BO" dirty="0"/>
              <a:t>Productos</a:t>
            </a:r>
          </a:p>
        </p:txBody>
      </p:sp>
      <p:sp>
        <p:nvSpPr>
          <p:cNvPr id="20" name="CuadroTexto 19"/>
          <p:cNvSpPr txBox="1"/>
          <p:nvPr/>
        </p:nvSpPr>
        <p:spPr>
          <a:xfrm>
            <a:off x="5883933" y="684047"/>
            <a:ext cx="1216324" cy="369332"/>
          </a:xfrm>
          <a:prstGeom prst="rect">
            <a:avLst/>
          </a:prstGeom>
          <a:noFill/>
        </p:spPr>
        <p:txBody>
          <a:bodyPr wrap="square" rtlCol="0">
            <a:spAutoFit/>
          </a:bodyPr>
          <a:lstStyle/>
          <a:p>
            <a:pPr algn="ctr"/>
            <a:r>
              <a:rPr lang="es-BO" dirty="0"/>
              <a:t>Nosotros</a:t>
            </a:r>
          </a:p>
        </p:txBody>
      </p:sp>
      <p:sp>
        <p:nvSpPr>
          <p:cNvPr id="21" name="CuadroTexto 20"/>
          <p:cNvSpPr txBox="1"/>
          <p:nvPr/>
        </p:nvSpPr>
        <p:spPr>
          <a:xfrm>
            <a:off x="7100257" y="666105"/>
            <a:ext cx="1216324" cy="369332"/>
          </a:xfrm>
          <a:prstGeom prst="rect">
            <a:avLst/>
          </a:prstGeom>
          <a:noFill/>
        </p:spPr>
        <p:txBody>
          <a:bodyPr wrap="square" rtlCol="0">
            <a:spAutoFit/>
          </a:bodyPr>
          <a:lstStyle/>
          <a:p>
            <a:pPr algn="ctr"/>
            <a:r>
              <a:rPr lang="es-BO" dirty="0">
                <a:solidFill>
                  <a:schemeClr val="bg1"/>
                </a:solidFill>
              </a:rPr>
              <a:t>Contacto</a:t>
            </a:r>
          </a:p>
        </p:txBody>
      </p:sp>
      <p:sp>
        <p:nvSpPr>
          <p:cNvPr id="22" name="CuadroTexto 21"/>
          <p:cNvSpPr txBox="1"/>
          <p:nvPr/>
        </p:nvSpPr>
        <p:spPr>
          <a:xfrm>
            <a:off x="4286968" y="678471"/>
            <a:ext cx="1596965" cy="369332"/>
          </a:xfrm>
          <a:prstGeom prst="rect">
            <a:avLst/>
          </a:prstGeom>
          <a:noFill/>
        </p:spPr>
        <p:txBody>
          <a:bodyPr wrap="square" rtlCol="0">
            <a:spAutoFit/>
          </a:bodyPr>
          <a:lstStyle/>
          <a:p>
            <a:pPr algn="ctr"/>
            <a:r>
              <a:rPr lang="es-BO" dirty="0"/>
              <a:t>Promociones</a:t>
            </a:r>
          </a:p>
        </p:txBody>
      </p:sp>
      <p:sp>
        <p:nvSpPr>
          <p:cNvPr id="23" name="CuadroTexto 22"/>
          <p:cNvSpPr txBox="1"/>
          <p:nvPr/>
        </p:nvSpPr>
        <p:spPr>
          <a:xfrm>
            <a:off x="8316581" y="675076"/>
            <a:ext cx="1781734" cy="369332"/>
          </a:xfrm>
          <a:prstGeom prst="rect">
            <a:avLst/>
          </a:prstGeom>
          <a:noFill/>
        </p:spPr>
        <p:txBody>
          <a:bodyPr wrap="square" rtlCol="0">
            <a:spAutoFit/>
          </a:bodyPr>
          <a:lstStyle/>
          <a:p>
            <a:pPr algn="ctr"/>
            <a:r>
              <a:rPr lang="es-BO" dirty="0"/>
              <a:t>Administración</a:t>
            </a:r>
          </a:p>
        </p:txBody>
      </p:sp>
      <p:pic>
        <p:nvPicPr>
          <p:cNvPr id="2" name="Imagen 1"/>
          <p:cNvPicPr>
            <a:picLocks noChangeAspect="1"/>
          </p:cNvPicPr>
          <p:nvPr/>
        </p:nvPicPr>
        <p:blipFill rotWithShape="1">
          <a:blip r:embed="rId2"/>
          <a:srcRect l="60960" t="27495" r="18267" b="22641"/>
          <a:stretch/>
        </p:blipFill>
        <p:spPr>
          <a:xfrm>
            <a:off x="4012648" y="1468883"/>
            <a:ext cx="3599289" cy="4859943"/>
          </a:xfrm>
          <a:prstGeom prst="rect">
            <a:avLst/>
          </a:prstGeom>
        </p:spPr>
      </p:pic>
    </p:spTree>
    <p:extLst>
      <p:ext uri="{BB962C8B-B14F-4D97-AF65-F5344CB8AC3E}">
        <p14:creationId xmlns:p14="http://schemas.microsoft.com/office/powerpoint/2010/main" val="1693748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9039044" y="34352"/>
            <a:ext cx="1216324" cy="369332"/>
          </a:xfrm>
          <a:prstGeom prst="rect">
            <a:avLst/>
          </a:prstGeom>
          <a:noFill/>
        </p:spPr>
        <p:txBody>
          <a:bodyPr wrap="square" rtlCol="0">
            <a:spAutoFit/>
          </a:bodyPr>
          <a:lstStyle/>
          <a:p>
            <a:pPr algn="ctr"/>
            <a:r>
              <a:rPr lang="es-BO" dirty="0"/>
              <a:t>Usuario</a:t>
            </a:r>
          </a:p>
        </p:txBody>
      </p:sp>
      <p:sp>
        <p:nvSpPr>
          <p:cNvPr id="11" name="CuadroTexto 10"/>
          <p:cNvSpPr txBox="1"/>
          <p:nvPr/>
        </p:nvSpPr>
        <p:spPr>
          <a:xfrm>
            <a:off x="10071339" y="34352"/>
            <a:ext cx="121632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s-BO" dirty="0"/>
          </a:p>
        </p:txBody>
      </p:sp>
      <p:sp>
        <p:nvSpPr>
          <p:cNvPr id="17" name="Rectángulo 16"/>
          <p:cNvSpPr/>
          <p:nvPr/>
        </p:nvSpPr>
        <p:spPr>
          <a:xfrm>
            <a:off x="1512498" y="651612"/>
            <a:ext cx="8742870" cy="569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8" name="CuadroTexto 17"/>
          <p:cNvSpPr txBox="1"/>
          <p:nvPr/>
        </p:nvSpPr>
        <p:spPr>
          <a:xfrm>
            <a:off x="1596606" y="678471"/>
            <a:ext cx="1259457" cy="369332"/>
          </a:xfrm>
          <a:prstGeom prst="rect">
            <a:avLst/>
          </a:prstGeom>
          <a:noFill/>
        </p:spPr>
        <p:txBody>
          <a:bodyPr wrap="square" rtlCol="0">
            <a:spAutoFit/>
          </a:bodyPr>
          <a:lstStyle/>
          <a:p>
            <a:pPr algn="ctr"/>
            <a:r>
              <a:rPr lang="es-BO" dirty="0"/>
              <a:t>Inicio</a:t>
            </a:r>
          </a:p>
        </p:txBody>
      </p:sp>
      <p:sp>
        <p:nvSpPr>
          <p:cNvPr id="19" name="CuadroTexto 18"/>
          <p:cNvSpPr txBox="1"/>
          <p:nvPr/>
        </p:nvSpPr>
        <p:spPr>
          <a:xfrm>
            <a:off x="2856063" y="678471"/>
            <a:ext cx="1216324" cy="369332"/>
          </a:xfrm>
          <a:prstGeom prst="rect">
            <a:avLst/>
          </a:prstGeom>
          <a:noFill/>
        </p:spPr>
        <p:txBody>
          <a:bodyPr wrap="square" rtlCol="0">
            <a:spAutoFit/>
          </a:bodyPr>
          <a:lstStyle/>
          <a:p>
            <a:pPr algn="ctr"/>
            <a:r>
              <a:rPr lang="es-BO" dirty="0"/>
              <a:t>Productos</a:t>
            </a:r>
          </a:p>
        </p:txBody>
      </p:sp>
      <p:sp>
        <p:nvSpPr>
          <p:cNvPr id="20" name="CuadroTexto 19"/>
          <p:cNvSpPr txBox="1"/>
          <p:nvPr/>
        </p:nvSpPr>
        <p:spPr>
          <a:xfrm>
            <a:off x="5883933" y="684047"/>
            <a:ext cx="1216324" cy="369332"/>
          </a:xfrm>
          <a:prstGeom prst="rect">
            <a:avLst/>
          </a:prstGeom>
          <a:noFill/>
        </p:spPr>
        <p:txBody>
          <a:bodyPr wrap="square" rtlCol="0">
            <a:spAutoFit/>
          </a:bodyPr>
          <a:lstStyle/>
          <a:p>
            <a:pPr algn="ctr"/>
            <a:r>
              <a:rPr lang="es-BO" dirty="0"/>
              <a:t>Nosotros</a:t>
            </a:r>
          </a:p>
        </p:txBody>
      </p:sp>
      <p:sp>
        <p:nvSpPr>
          <p:cNvPr id="21" name="CuadroTexto 20"/>
          <p:cNvSpPr txBox="1"/>
          <p:nvPr/>
        </p:nvSpPr>
        <p:spPr>
          <a:xfrm>
            <a:off x="7100257" y="666105"/>
            <a:ext cx="1216324" cy="369332"/>
          </a:xfrm>
          <a:prstGeom prst="rect">
            <a:avLst/>
          </a:prstGeom>
          <a:noFill/>
        </p:spPr>
        <p:txBody>
          <a:bodyPr wrap="square" rtlCol="0">
            <a:spAutoFit/>
          </a:bodyPr>
          <a:lstStyle/>
          <a:p>
            <a:pPr algn="ctr"/>
            <a:r>
              <a:rPr lang="es-BO" dirty="0"/>
              <a:t>Contacto</a:t>
            </a:r>
          </a:p>
        </p:txBody>
      </p:sp>
      <p:sp>
        <p:nvSpPr>
          <p:cNvPr id="22" name="CuadroTexto 21"/>
          <p:cNvSpPr txBox="1"/>
          <p:nvPr/>
        </p:nvSpPr>
        <p:spPr>
          <a:xfrm>
            <a:off x="4286968" y="678471"/>
            <a:ext cx="1596965" cy="369332"/>
          </a:xfrm>
          <a:prstGeom prst="rect">
            <a:avLst/>
          </a:prstGeom>
          <a:noFill/>
        </p:spPr>
        <p:txBody>
          <a:bodyPr wrap="square" rtlCol="0">
            <a:spAutoFit/>
          </a:bodyPr>
          <a:lstStyle/>
          <a:p>
            <a:pPr algn="ctr"/>
            <a:r>
              <a:rPr lang="es-BO" dirty="0"/>
              <a:t>Promociones</a:t>
            </a:r>
          </a:p>
        </p:txBody>
      </p:sp>
      <p:sp>
        <p:nvSpPr>
          <p:cNvPr id="23" name="CuadroTexto 22"/>
          <p:cNvSpPr txBox="1"/>
          <p:nvPr/>
        </p:nvSpPr>
        <p:spPr>
          <a:xfrm>
            <a:off x="8316581" y="675076"/>
            <a:ext cx="1781734" cy="369332"/>
          </a:xfrm>
          <a:prstGeom prst="rect">
            <a:avLst/>
          </a:prstGeom>
          <a:noFill/>
        </p:spPr>
        <p:txBody>
          <a:bodyPr wrap="square" rtlCol="0">
            <a:spAutoFit/>
          </a:bodyPr>
          <a:lstStyle/>
          <a:p>
            <a:pPr algn="ctr"/>
            <a:r>
              <a:rPr lang="es-BO" dirty="0">
                <a:solidFill>
                  <a:schemeClr val="bg1">
                    <a:lumMod val="95000"/>
                  </a:schemeClr>
                </a:solidFill>
              </a:rPr>
              <a:t>Administración</a:t>
            </a:r>
          </a:p>
        </p:txBody>
      </p:sp>
      <p:sp>
        <p:nvSpPr>
          <p:cNvPr id="12" name="Rectángulo redondeado 11"/>
          <p:cNvSpPr/>
          <p:nvPr/>
        </p:nvSpPr>
        <p:spPr>
          <a:xfrm>
            <a:off x="8243688" y="1468883"/>
            <a:ext cx="2101174" cy="680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Ingredientes</a:t>
            </a:r>
          </a:p>
        </p:txBody>
      </p:sp>
      <p:sp>
        <p:nvSpPr>
          <p:cNvPr id="13" name="Rectángulo redondeado 12"/>
          <p:cNvSpPr/>
          <p:nvPr/>
        </p:nvSpPr>
        <p:spPr>
          <a:xfrm>
            <a:off x="8243688" y="2410635"/>
            <a:ext cx="2101174" cy="680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Usuarios</a:t>
            </a:r>
          </a:p>
        </p:txBody>
      </p:sp>
      <p:sp>
        <p:nvSpPr>
          <p:cNvPr id="14" name="Rectángulo redondeado 13"/>
          <p:cNvSpPr/>
          <p:nvPr/>
        </p:nvSpPr>
        <p:spPr>
          <a:xfrm>
            <a:off x="8243688" y="4345805"/>
            <a:ext cx="2101174" cy="680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Turnos</a:t>
            </a:r>
          </a:p>
        </p:txBody>
      </p:sp>
      <p:sp>
        <p:nvSpPr>
          <p:cNvPr id="15" name="Rectángulo redondeado 14"/>
          <p:cNvSpPr/>
          <p:nvPr/>
        </p:nvSpPr>
        <p:spPr>
          <a:xfrm>
            <a:off x="8243688" y="3378220"/>
            <a:ext cx="2101174" cy="680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Personas</a:t>
            </a:r>
          </a:p>
        </p:txBody>
      </p:sp>
    </p:spTree>
    <p:extLst>
      <p:ext uri="{BB962C8B-B14F-4D97-AF65-F5344CB8AC3E}">
        <p14:creationId xmlns:p14="http://schemas.microsoft.com/office/powerpoint/2010/main" val="2344993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9039044" y="34352"/>
            <a:ext cx="1216324" cy="369332"/>
          </a:xfrm>
          <a:prstGeom prst="rect">
            <a:avLst/>
          </a:prstGeom>
          <a:noFill/>
        </p:spPr>
        <p:txBody>
          <a:bodyPr wrap="square" rtlCol="0">
            <a:spAutoFit/>
          </a:bodyPr>
          <a:lstStyle/>
          <a:p>
            <a:pPr algn="ctr"/>
            <a:r>
              <a:rPr lang="es-BO" dirty="0"/>
              <a:t>Usuario</a:t>
            </a:r>
          </a:p>
        </p:txBody>
      </p:sp>
      <p:sp>
        <p:nvSpPr>
          <p:cNvPr id="11" name="CuadroTexto 10"/>
          <p:cNvSpPr txBox="1"/>
          <p:nvPr/>
        </p:nvSpPr>
        <p:spPr>
          <a:xfrm>
            <a:off x="10071339" y="34352"/>
            <a:ext cx="121632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s-BO" dirty="0"/>
          </a:p>
        </p:txBody>
      </p:sp>
      <p:sp>
        <p:nvSpPr>
          <p:cNvPr id="17" name="Rectángulo 16"/>
          <p:cNvSpPr/>
          <p:nvPr/>
        </p:nvSpPr>
        <p:spPr>
          <a:xfrm>
            <a:off x="1512498" y="651612"/>
            <a:ext cx="8742870" cy="569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8" name="CuadroTexto 17"/>
          <p:cNvSpPr txBox="1"/>
          <p:nvPr/>
        </p:nvSpPr>
        <p:spPr>
          <a:xfrm>
            <a:off x="1596606" y="678471"/>
            <a:ext cx="1259457" cy="369332"/>
          </a:xfrm>
          <a:prstGeom prst="rect">
            <a:avLst/>
          </a:prstGeom>
          <a:noFill/>
        </p:spPr>
        <p:txBody>
          <a:bodyPr wrap="square" rtlCol="0">
            <a:spAutoFit/>
          </a:bodyPr>
          <a:lstStyle/>
          <a:p>
            <a:pPr algn="ctr"/>
            <a:r>
              <a:rPr lang="es-BO" dirty="0"/>
              <a:t>Inicio</a:t>
            </a:r>
          </a:p>
        </p:txBody>
      </p:sp>
      <p:sp>
        <p:nvSpPr>
          <p:cNvPr id="19" name="CuadroTexto 18"/>
          <p:cNvSpPr txBox="1"/>
          <p:nvPr/>
        </p:nvSpPr>
        <p:spPr>
          <a:xfrm>
            <a:off x="2856063" y="678471"/>
            <a:ext cx="1216324" cy="369332"/>
          </a:xfrm>
          <a:prstGeom prst="rect">
            <a:avLst/>
          </a:prstGeom>
          <a:noFill/>
        </p:spPr>
        <p:txBody>
          <a:bodyPr wrap="square" rtlCol="0">
            <a:spAutoFit/>
          </a:bodyPr>
          <a:lstStyle/>
          <a:p>
            <a:pPr algn="ctr"/>
            <a:r>
              <a:rPr lang="es-BO" dirty="0"/>
              <a:t>Productos</a:t>
            </a:r>
          </a:p>
        </p:txBody>
      </p:sp>
      <p:sp>
        <p:nvSpPr>
          <p:cNvPr id="20" name="CuadroTexto 19"/>
          <p:cNvSpPr txBox="1"/>
          <p:nvPr/>
        </p:nvSpPr>
        <p:spPr>
          <a:xfrm>
            <a:off x="5883933" y="684047"/>
            <a:ext cx="1216324" cy="369332"/>
          </a:xfrm>
          <a:prstGeom prst="rect">
            <a:avLst/>
          </a:prstGeom>
          <a:noFill/>
        </p:spPr>
        <p:txBody>
          <a:bodyPr wrap="square" rtlCol="0">
            <a:spAutoFit/>
          </a:bodyPr>
          <a:lstStyle/>
          <a:p>
            <a:pPr algn="ctr"/>
            <a:r>
              <a:rPr lang="es-BO" dirty="0"/>
              <a:t>Nosotros</a:t>
            </a:r>
          </a:p>
        </p:txBody>
      </p:sp>
      <p:sp>
        <p:nvSpPr>
          <p:cNvPr id="21" name="CuadroTexto 20"/>
          <p:cNvSpPr txBox="1"/>
          <p:nvPr/>
        </p:nvSpPr>
        <p:spPr>
          <a:xfrm>
            <a:off x="7100257" y="666105"/>
            <a:ext cx="1216324" cy="369332"/>
          </a:xfrm>
          <a:prstGeom prst="rect">
            <a:avLst/>
          </a:prstGeom>
          <a:noFill/>
        </p:spPr>
        <p:txBody>
          <a:bodyPr wrap="square" rtlCol="0">
            <a:spAutoFit/>
          </a:bodyPr>
          <a:lstStyle/>
          <a:p>
            <a:pPr algn="ctr"/>
            <a:r>
              <a:rPr lang="es-BO" dirty="0"/>
              <a:t>Contacto</a:t>
            </a:r>
          </a:p>
        </p:txBody>
      </p:sp>
      <p:sp>
        <p:nvSpPr>
          <p:cNvPr id="22" name="CuadroTexto 21"/>
          <p:cNvSpPr txBox="1"/>
          <p:nvPr/>
        </p:nvSpPr>
        <p:spPr>
          <a:xfrm>
            <a:off x="4286968" y="678471"/>
            <a:ext cx="1596965" cy="369332"/>
          </a:xfrm>
          <a:prstGeom prst="rect">
            <a:avLst/>
          </a:prstGeom>
          <a:noFill/>
        </p:spPr>
        <p:txBody>
          <a:bodyPr wrap="square" rtlCol="0">
            <a:spAutoFit/>
          </a:bodyPr>
          <a:lstStyle/>
          <a:p>
            <a:pPr algn="ctr"/>
            <a:r>
              <a:rPr lang="es-BO" dirty="0"/>
              <a:t>Promociones</a:t>
            </a:r>
          </a:p>
        </p:txBody>
      </p:sp>
      <p:sp>
        <p:nvSpPr>
          <p:cNvPr id="23" name="CuadroTexto 22"/>
          <p:cNvSpPr txBox="1"/>
          <p:nvPr/>
        </p:nvSpPr>
        <p:spPr>
          <a:xfrm>
            <a:off x="8316581" y="675076"/>
            <a:ext cx="1781734" cy="369332"/>
          </a:xfrm>
          <a:prstGeom prst="rect">
            <a:avLst/>
          </a:prstGeom>
          <a:noFill/>
        </p:spPr>
        <p:txBody>
          <a:bodyPr wrap="square" rtlCol="0">
            <a:spAutoFit/>
          </a:bodyPr>
          <a:lstStyle/>
          <a:p>
            <a:pPr algn="ctr"/>
            <a:r>
              <a:rPr lang="es-BO" dirty="0">
                <a:solidFill>
                  <a:schemeClr val="bg1">
                    <a:lumMod val="95000"/>
                  </a:schemeClr>
                </a:solidFill>
              </a:rPr>
              <a:t>Administración</a:t>
            </a:r>
          </a:p>
        </p:txBody>
      </p:sp>
      <p:sp>
        <p:nvSpPr>
          <p:cNvPr id="12" name="Rectángulo redondeado 11"/>
          <p:cNvSpPr/>
          <p:nvPr/>
        </p:nvSpPr>
        <p:spPr>
          <a:xfrm>
            <a:off x="8243688" y="1468883"/>
            <a:ext cx="2101174" cy="680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Ingredientes</a:t>
            </a:r>
          </a:p>
        </p:txBody>
      </p:sp>
      <p:pic>
        <p:nvPicPr>
          <p:cNvPr id="16" name="Imagen 15"/>
          <p:cNvPicPr>
            <a:picLocks noChangeAspect="1"/>
          </p:cNvPicPr>
          <p:nvPr/>
        </p:nvPicPr>
        <p:blipFill rotWithShape="1">
          <a:blip r:embed="rId2" cstate="print">
            <a:extLst>
              <a:ext uri="{28A0092B-C50C-407E-A947-70E740481C1C}">
                <a14:useLocalDpi xmlns:a14="http://schemas.microsoft.com/office/drawing/2010/main" val="0"/>
              </a:ext>
            </a:extLst>
          </a:blip>
          <a:srcRect t="33708"/>
          <a:stretch/>
        </p:blipFill>
        <p:spPr>
          <a:xfrm>
            <a:off x="3569322" y="1584959"/>
            <a:ext cx="3857625" cy="4546283"/>
          </a:xfrm>
          <a:prstGeom prst="rect">
            <a:avLst/>
          </a:prstGeom>
        </p:spPr>
      </p:pic>
      <p:sp>
        <p:nvSpPr>
          <p:cNvPr id="13" name="CuadroTexto 12">
            <a:extLst>
              <a:ext uri="{FF2B5EF4-FFF2-40B4-BE49-F238E27FC236}">
                <a16:creationId xmlns:a16="http://schemas.microsoft.com/office/drawing/2014/main" id="{CF2EA9BA-7D4A-41EC-AE24-F2F0523F3B3A}"/>
              </a:ext>
            </a:extLst>
          </p:cNvPr>
          <p:cNvSpPr txBox="1"/>
          <p:nvPr/>
        </p:nvSpPr>
        <p:spPr>
          <a:xfrm>
            <a:off x="7708658" y="2286155"/>
            <a:ext cx="3975342" cy="2862322"/>
          </a:xfrm>
          <a:prstGeom prst="rect">
            <a:avLst/>
          </a:prstGeom>
          <a:solidFill>
            <a:srgbClr val="FFFF00"/>
          </a:solidFill>
        </p:spPr>
        <p:txBody>
          <a:bodyPr wrap="square" rtlCol="0">
            <a:spAutoFit/>
          </a:bodyPr>
          <a:lstStyle>
            <a:defPPr>
              <a:defRPr lang="es-BO"/>
            </a:defPPr>
            <a:lvl1pPr algn="just"/>
          </a:lstStyle>
          <a:p>
            <a:r>
              <a:rPr lang="es-BO" dirty="0"/>
              <a:t>La base de datos de ingredientes para registrar:</a:t>
            </a:r>
          </a:p>
          <a:p>
            <a:r>
              <a:rPr lang="es-BO" dirty="0"/>
              <a:t>CODIGO DEL INGREDIENTE-NOMBRE DEL INGREDIENTE-UNIDAD DE MEDIDA DEL INGREDIENTE-CANTIDAD DEL INGREDIENTE-COSTO DEL INGREDIENTE –FACTOR (COSTO/CANTIDAD)-NUTRIENTE(A) -NUTRIENTE(B) -NUTRIENTE(C) -NUTRIENTE(D)</a:t>
            </a:r>
          </a:p>
          <a:p>
            <a:r>
              <a:rPr lang="es-BO" dirty="0"/>
              <a:t>-NUTRIENTE(E)</a:t>
            </a:r>
            <a:endParaRPr lang="es-ES" dirty="0"/>
          </a:p>
        </p:txBody>
      </p:sp>
    </p:spTree>
    <p:extLst>
      <p:ext uri="{BB962C8B-B14F-4D97-AF65-F5344CB8AC3E}">
        <p14:creationId xmlns:p14="http://schemas.microsoft.com/office/powerpoint/2010/main" val="754354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9039044" y="34352"/>
            <a:ext cx="1216324" cy="369332"/>
          </a:xfrm>
          <a:prstGeom prst="rect">
            <a:avLst/>
          </a:prstGeom>
          <a:noFill/>
        </p:spPr>
        <p:txBody>
          <a:bodyPr wrap="square" rtlCol="0">
            <a:spAutoFit/>
          </a:bodyPr>
          <a:lstStyle/>
          <a:p>
            <a:pPr algn="ctr"/>
            <a:r>
              <a:rPr lang="es-BO" dirty="0"/>
              <a:t>Usuario</a:t>
            </a:r>
          </a:p>
        </p:txBody>
      </p:sp>
      <p:sp>
        <p:nvSpPr>
          <p:cNvPr id="11" name="CuadroTexto 10"/>
          <p:cNvSpPr txBox="1"/>
          <p:nvPr/>
        </p:nvSpPr>
        <p:spPr>
          <a:xfrm>
            <a:off x="10071339" y="34352"/>
            <a:ext cx="121632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s-BO" dirty="0"/>
          </a:p>
        </p:txBody>
      </p:sp>
      <p:sp>
        <p:nvSpPr>
          <p:cNvPr id="17" name="Rectángulo 16"/>
          <p:cNvSpPr/>
          <p:nvPr/>
        </p:nvSpPr>
        <p:spPr>
          <a:xfrm>
            <a:off x="1512498" y="651612"/>
            <a:ext cx="8742870" cy="569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8" name="CuadroTexto 17"/>
          <p:cNvSpPr txBox="1"/>
          <p:nvPr/>
        </p:nvSpPr>
        <p:spPr>
          <a:xfrm>
            <a:off x="1596606" y="678471"/>
            <a:ext cx="1259457" cy="369332"/>
          </a:xfrm>
          <a:prstGeom prst="rect">
            <a:avLst/>
          </a:prstGeom>
          <a:noFill/>
        </p:spPr>
        <p:txBody>
          <a:bodyPr wrap="square" rtlCol="0">
            <a:spAutoFit/>
          </a:bodyPr>
          <a:lstStyle/>
          <a:p>
            <a:pPr algn="ctr"/>
            <a:r>
              <a:rPr lang="es-BO" dirty="0"/>
              <a:t>Inicio</a:t>
            </a:r>
          </a:p>
        </p:txBody>
      </p:sp>
      <p:sp>
        <p:nvSpPr>
          <p:cNvPr id="19" name="CuadroTexto 18"/>
          <p:cNvSpPr txBox="1"/>
          <p:nvPr/>
        </p:nvSpPr>
        <p:spPr>
          <a:xfrm>
            <a:off x="2856063" y="678471"/>
            <a:ext cx="1216324" cy="369332"/>
          </a:xfrm>
          <a:prstGeom prst="rect">
            <a:avLst/>
          </a:prstGeom>
          <a:noFill/>
        </p:spPr>
        <p:txBody>
          <a:bodyPr wrap="square" rtlCol="0">
            <a:spAutoFit/>
          </a:bodyPr>
          <a:lstStyle/>
          <a:p>
            <a:pPr algn="ctr"/>
            <a:r>
              <a:rPr lang="es-BO" dirty="0"/>
              <a:t>Productos</a:t>
            </a:r>
          </a:p>
        </p:txBody>
      </p:sp>
      <p:sp>
        <p:nvSpPr>
          <p:cNvPr id="20" name="CuadroTexto 19"/>
          <p:cNvSpPr txBox="1"/>
          <p:nvPr/>
        </p:nvSpPr>
        <p:spPr>
          <a:xfrm>
            <a:off x="5883933" y="684047"/>
            <a:ext cx="1216324" cy="369332"/>
          </a:xfrm>
          <a:prstGeom prst="rect">
            <a:avLst/>
          </a:prstGeom>
          <a:noFill/>
        </p:spPr>
        <p:txBody>
          <a:bodyPr wrap="square" rtlCol="0">
            <a:spAutoFit/>
          </a:bodyPr>
          <a:lstStyle/>
          <a:p>
            <a:pPr algn="ctr"/>
            <a:r>
              <a:rPr lang="es-BO" dirty="0"/>
              <a:t>Nosotros</a:t>
            </a:r>
          </a:p>
        </p:txBody>
      </p:sp>
      <p:sp>
        <p:nvSpPr>
          <p:cNvPr id="21" name="CuadroTexto 20"/>
          <p:cNvSpPr txBox="1"/>
          <p:nvPr/>
        </p:nvSpPr>
        <p:spPr>
          <a:xfrm>
            <a:off x="7100257" y="666105"/>
            <a:ext cx="1216324" cy="369332"/>
          </a:xfrm>
          <a:prstGeom prst="rect">
            <a:avLst/>
          </a:prstGeom>
          <a:noFill/>
        </p:spPr>
        <p:txBody>
          <a:bodyPr wrap="square" rtlCol="0">
            <a:spAutoFit/>
          </a:bodyPr>
          <a:lstStyle/>
          <a:p>
            <a:pPr algn="ctr"/>
            <a:r>
              <a:rPr lang="es-BO" dirty="0"/>
              <a:t>Contacto</a:t>
            </a:r>
          </a:p>
        </p:txBody>
      </p:sp>
      <p:sp>
        <p:nvSpPr>
          <p:cNvPr id="22" name="CuadroTexto 21"/>
          <p:cNvSpPr txBox="1"/>
          <p:nvPr/>
        </p:nvSpPr>
        <p:spPr>
          <a:xfrm>
            <a:off x="4286968" y="678471"/>
            <a:ext cx="1596965" cy="369332"/>
          </a:xfrm>
          <a:prstGeom prst="rect">
            <a:avLst/>
          </a:prstGeom>
          <a:noFill/>
        </p:spPr>
        <p:txBody>
          <a:bodyPr wrap="square" rtlCol="0">
            <a:spAutoFit/>
          </a:bodyPr>
          <a:lstStyle/>
          <a:p>
            <a:pPr algn="ctr"/>
            <a:r>
              <a:rPr lang="es-BO" dirty="0"/>
              <a:t>Promociones</a:t>
            </a:r>
          </a:p>
        </p:txBody>
      </p:sp>
      <p:sp>
        <p:nvSpPr>
          <p:cNvPr id="23" name="CuadroTexto 22"/>
          <p:cNvSpPr txBox="1"/>
          <p:nvPr/>
        </p:nvSpPr>
        <p:spPr>
          <a:xfrm>
            <a:off x="8316581" y="675076"/>
            <a:ext cx="1781734" cy="369332"/>
          </a:xfrm>
          <a:prstGeom prst="rect">
            <a:avLst/>
          </a:prstGeom>
          <a:noFill/>
        </p:spPr>
        <p:txBody>
          <a:bodyPr wrap="square" rtlCol="0">
            <a:spAutoFit/>
          </a:bodyPr>
          <a:lstStyle/>
          <a:p>
            <a:pPr algn="ctr"/>
            <a:r>
              <a:rPr lang="es-BO" dirty="0">
                <a:solidFill>
                  <a:schemeClr val="bg1">
                    <a:lumMod val="95000"/>
                  </a:schemeClr>
                </a:solidFill>
              </a:rPr>
              <a:t>Administración</a:t>
            </a:r>
          </a:p>
        </p:txBody>
      </p:sp>
      <p:sp>
        <p:nvSpPr>
          <p:cNvPr id="13" name="Rectángulo redondeado 12"/>
          <p:cNvSpPr/>
          <p:nvPr/>
        </p:nvSpPr>
        <p:spPr>
          <a:xfrm>
            <a:off x="8243688" y="2410635"/>
            <a:ext cx="2101174" cy="680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Usuarios</a:t>
            </a:r>
          </a:p>
        </p:txBody>
      </p:sp>
      <p:sp>
        <p:nvSpPr>
          <p:cNvPr id="14" name="CuadroTexto 13">
            <a:extLst>
              <a:ext uri="{FF2B5EF4-FFF2-40B4-BE49-F238E27FC236}">
                <a16:creationId xmlns:a16="http://schemas.microsoft.com/office/drawing/2014/main" id="{AAD9F0B5-B23B-4D24-946B-AD6C1AEF7D92}"/>
              </a:ext>
            </a:extLst>
          </p:cNvPr>
          <p:cNvSpPr txBox="1"/>
          <p:nvPr/>
        </p:nvSpPr>
        <p:spPr>
          <a:xfrm>
            <a:off x="7908615" y="3429156"/>
            <a:ext cx="3975342" cy="1200329"/>
          </a:xfrm>
          <a:prstGeom prst="rect">
            <a:avLst/>
          </a:prstGeom>
          <a:solidFill>
            <a:srgbClr val="FFFF00"/>
          </a:solidFill>
        </p:spPr>
        <p:txBody>
          <a:bodyPr wrap="square" rtlCol="0">
            <a:spAutoFit/>
          </a:bodyPr>
          <a:lstStyle>
            <a:defPPr>
              <a:defRPr lang="es-BO"/>
            </a:defPPr>
            <a:lvl1pPr algn="just"/>
          </a:lstStyle>
          <a:p>
            <a:r>
              <a:rPr lang="es-BO" dirty="0"/>
              <a:t>EL AREA DONDE EL CLIENTE REGISTRARA SU USUARIO Y CONTRASEÑA</a:t>
            </a:r>
            <a:r>
              <a:rPr lang="es-ES" dirty="0"/>
              <a:t> PARA QUE RECIEN PUEDA REALIZAR LOS PEDIDOS PUEDA CAMBIAR RECETAS </a:t>
            </a:r>
            <a:endParaRPr lang="es-BO" dirty="0"/>
          </a:p>
        </p:txBody>
      </p:sp>
      <p:pic>
        <p:nvPicPr>
          <p:cNvPr id="3" name="Imagen 2">
            <a:extLst>
              <a:ext uri="{FF2B5EF4-FFF2-40B4-BE49-F238E27FC236}">
                <a16:creationId xmlns:a16="http://schemas.microsoft.com/office/drawing/2014/main" id="{6B1F06C5-BF37-4F83-86C5-A04367EF3363}"/>
              </a:ext>
            </a:extLst>
          </p:cNvPr>
          <p:cNvPicPr>
            <a:picLocks noChangeAspect="1"/>
          </p:cNvPicPr>
          <p:nvPr/>
        </p:nvPicPr>
        <p:blipFill rotWithShape="1">
          <a:blip r:embed="rId2"/>
          <a:srcRect l="8523" t="5666" r="25902" b="32799"/>
          <a:stretch/>
        </p:blipFill>
        <p:spPr>
          <a:xfrm>
            <a:off x="259450" y="1601551"/>
            <a:ext cx="7456000" cy="3935649"/>
          </a:xfrm>
          <a:prstGeom prst="rect">
            <a:avLst/>
          </a:prstGeom>
        </p:spPr>
      </p:pic>
    </p:spTree>
    <p:extLst>
      <p:ext uri="{BB962C8B-B14F-4D97-AF65-F5344CB8AC3E}">
        <p14:creationId xmlns:p14="http://schemas.microsoft.com/office/powerpoint/2010/main" val="2362822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9039044" y="34352"/>
            <a:ext cx="1216324" cy="369332"/>
          </a:xfrm>
          <a:prstGeom prst="rect">
            <a:avLst/>
          </a:prstGeom>
          <a:noFill/>
        </p:spPr>
        <p:txBody>
          <a:bodyPr wrap="square" rtlCol="0">
            <a:spAutoFit/>
          </a:bodyPr>
          <a:lstStyle/>
          <a:p>
            <a:pPr algn="ctr"/>
            <a:r>
              <a:rPr lang="es-BO" dirty="0"/>
              <a:t>Usuario</a:t>
            </a:r>
          </a:p>
        </p:txBody>
      </p:sp>
      <p:sp>
        <p:nvSpPr>
          <p:cNvPr id="11" name="CuadroTexto 10"/>
          <p:cNvSpPr txBox="1"/>
          <p:nvPr/>
        </p:nvSpPr>
        <p:spPr>
          <a:xfrm>
            <a:off x="10071339" y="34352"/>
            <a:ext cx="121632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s-BO" dirty="0"/>
          </a:p>
        </p:txBody>
      </p:sp>
      <p:sp>
        <p:nvSpPr>
          <p:cNvPr id="17" name="Rectángulo 16"/>
          <p:cNvSpPr/>
          <p:nvPr/>
        </p:nvSpPr>
        <p:spPr>
          <a:xfrm>
            <a:off x="1512498" y="651612"/>
            <a:ext cx="8742870" cy="569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8" name="CuadroTexto 17"/>
          <p:cNvSpPr txBox="1"/>
          <p:nvPr/>
        </p:nvSpPr>
        <p:spPr>
          <a:xfrm>
            <a:off x="1596606" y="678471"/>
            <a:ext cx="1259457" cy="369332"/>
          </a:xfrm>
          <a:prstGeom prst="rect">
            <a:avLst/>
          </a:prstGeom>
          <a:noFill/>
        </p:spPr>
        <p:txBody>
          <a:bodyPr wrap="square" rtlCol="0">
            <a:spAutoFit/>
          </a:bodyPr>
          <a:lstStyle/>
          <a:p>
            <a:pPr algn="ctr"/>
            <a:r>
              <a:rPr lang="es-BO" dirty="0"/>
              <a:t>Inicio</a:t>
            </a:r>
          </a:p>
        </p:txBody>
      </p:sp>
      <p:sp>
        <p:nvSpPr>
          <p:cNvPr id="19" name="CuadroTexto 18"/>
          <p:cNvSpPr txBox="1"/>
          <p:nvPr/>
        </p:nvSpPr>
        <p:spPr>
          <a:xfrm>
            <a:off x="2856063" y="678471"/>
            <a:ext cx="1216324" cy="369332"/>
          </a:xfrm>
          <a:prstGeom prst="rect">
            <a:avLst/>
          </a:prstGeom>
          <a:noFill/>
        </p:spPr>
        <p:txBody>
          <a:bodyPr wrap="square" rtlCol="0">
            <a:spAutoFit/>
          </a:bodyPr>
          <a:lstStyle/>
          <a:p>
            <a:pPr algn="ctr"/>
            <a:r>
              <a:rPr lang="es-BO" dirty="0"/>
              <a:t>Productos</a:t>
            </a:r>
          </a:p>
        </p:txBody>
      </p:sp>
      <p:sp>
        <p:nvSpPr>
          <p:cNvPr id="20" name="CuadroTexto 19"/>
          <p:cNvSpPr txBox="1"/>
          <p:nvPr/>
        </p:nvSpPr>
        <p:spPr>
          <a:xfrm>
            <a:off x="5883933" y="684047"/>
            <a:ext cx="1216324" cy="369332"/>
          </a:xfrm>
          <a:prstGeom prst="rect">
            <a:avLst/>
          </a:prstGeom>
          <a:noFill/>
        </p:spPr>
        <p:txBody>
          <a:bodyPr wrap="square" rtlCol="0">
            <a:spAutoFit/>
          </a:bodyPr>
          <a:lstStyle/>
          <a:p>
            <a:pPr algn="ctr"/>
            <a:r>
              <a:rPr lang="es-BO" dirty="0"/>
              <a:t>Nosotros</a:t>
            </a:r>
          </a:p>
        </p:txBody>
      </p:sp>
      <p:sp>
        <p:nvSpPr>
          <p:cNvPr id="21" name="CuadroTexto 20"/>
          <p:cNvSpPr txBox="1"/>
          <p:nvPr/>
        </p:nvSpPr>
        <p:spPr>
          <a:xfrm>
            <a:off x="7100257" y="666105"/>
            <a:ext cx="1216324" cy="369332"/>
          </a:xfrm>
          <a:prstGeom prst="rect">
            <a:avLst/>
          </a:prstGeom>
          <a:noFill/>
        </p:spPr>
        <p:txBody>
          <a:bodyPr wrap="square" rtlCol="0">
            <a:spAutoFit/>
          </a:bodyPr>
          <a:lstStyle/>
          <a:p>
            <a:pPr algn="ctr"/>
            <a:r>
              <a:rPr lang="es-BO" dirty="0"/>
              <a:t>Contacto</a:t>
            </a:r>
          </a:p>
        </p:txBody>
      </p:sp>
      <p:sp>
        <p:nvSpPr>
          <p:cNvPr id="22" name="CuadroTexto 21"/>
          <p:cNvSpPr txBox="1"/>
          <p:nvPr/>
        </p:nvSpPr>
        <p:spPr>
          <a:xfrm>
            <a:off x="4286968" y="678471"/>
            <a:ext cx="1596965" cy="369332"/>
          </a:xfrm>
          <a:prstGeom prst="rect">
            <a:avLst/>
          </a:prstGeom>
          <a:noFill/>
        </p:spPr>
        <p:txBody>
          <a:bodyPr wrap="square" rtlCol="0">
            <a:spAutoFit/>
          </a:bodyPr>
          <a:lstStyle/>
          <a:p>
            <a:pPr algn="ctr"/>
            <a:r>
              <a:rPr lang="es-BO" dirty="0"/>
              <a:t>Promociones</a:t>
            </a:r>
          </a:p>
        </p:txBody>
      </p:sp>
      <p:sp>
        <p:nvSpPr>
          <p:cNvPr id="23" name="CuadroTexto 22"/>
          <p:cNvSpPr txBox="1"/>
          <p:nvPr/>
        </p:nvSpPr>
        <p:spPr>
          <a:xfrm>
            <a:off x="8316581" y="675076"/>
            <a:ext cx="1781734" cy="369332"/>
          </a:xfrm>
          <a:prstGeom prst="rect">
            <a:avLst/>
          </a:prstGeom>
          <a:noFill/>
        </p:spPr>
        <p:txBody>
          <a:bodyPr wrap="square" rtlCol="0">
            <a:spAutoFit/>
          </a:bodyPr>
          <a:lstStyle/>
          <a:p>
            <a:pPr algn="ctr"/>
            <a:r>
              <a:rPr lang="es-BO" dirty="0">
                <a:solidFill>
                  <a:schemeClr val="bg1">
                    <a:lumMod val="95000"/>
                  </a:schemeClr>
                </a:solidFill>
              </a:rPr>
              <a:t>Administración</a:t>
            </a:r>
          </a:p>
        </p:txBody>
      </p:sp>
      <p:sp>
        <p:nvSpPr>
          <p:cNvPr id="15" name="Rectángulo redondeado 14"/>
          <p:cNvSpPr/>
          <p:nvPr/>
        </p:nvSpPr>
        <p:spPr>
          <a:xfrm>
            <a:off x="8243688" y="3378220"/>
            <a:ext cx="2101174" cy="680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Personas</a:t>
            </a:r>
          </a:p>
        </p:txBody>
      </p:sp>
      <p:pic>
        <p:nvPicPr>
          <p:cNvPr id="2" name="Imagen 1"/>
          <p:cNvPicPr>
            <a:picLocks noChangeAspect="1"/>
          </p:cNvPicPr>
          <p:nvPr/>
        </p:nvPicPr>
        <p:blipFill rotWithShape="1">
          <a:blip r:embed="rId2" cstate="print">
            <a:extLst>
              <a:ext uri="{28A0092B-C50C-407E-A947-70E740481C1C}">
                <a14:useLocalDpi xmlns:a14="http://schemas.microsoft.com/office/drawing/2010/main" val="0"/>
              </a:ext>
            </a:extLst>
          </a:blip>
          <a:srcRect l="9731" t="1724"/>
          <a:stretch/>
        </p:blipFill>
        <p:spPr>
          <a:xfrm rot="5400000">
            <a:off x="2722106" y="2129413"/>
            <a:ext cx="4726687" cy="3859486"/>
          </a:xfrm>
          <a:prstGeom prst="rect">
            <a:avLst/>
          </a:prstGeom>
        </p:spPr>
      </p:pic>
      <p:sp>
        <p:nvSpPr>
          <p:cNvPr id="14" name="CuadroTexto 13">
            <a:extLst>
              <a:ext uri="{FF2B5EF4-FFF2-40B4-BE49-F238E27FC236}">
                <a16:creationId xmlns:a16="http://schemas.microsoft.com/office/drawing/2014/main" id="{54F461F6-93C1-4B96-9E27-49631461C865}"/>
              </a:ext>
            </a:extLst>
          </p:cNvPr>
          <p:cNvSpPr txBox="1"/>
          <p:nvPr/>
        </p:nvSpPr>
        <p:spPr>
          <a:xfrm>
            <a:off x="7959415" y="4597556"/>
            <a:ext cx="3975342" cy="1477328"/>
          </a:xfrm>
          <a:prstGeom prst="rect">
            <a:avLst/>
          </a:prstGeom>
          <a:solidFill>
            <a:srgbClr val="FFFF00"/>
          </a:solidFill>
        </p:spPr>
        <p:txBody>
          <a:bodyPr wrap="square" rtlCol="0">
            <a:spAutoFit/>
          </a:bodyPr>
          <a:lstStyle>
            <a:defPPr>
              <a:defRPr lang="es-BO"/>
            </a:defPPr>
            <a:lvl1pPr algn="just"/>
          </a:lstStyle>
          <a:p>
            <a:r>
              <a:rPr lang="es-BO" dirty="0"/>
              <a:t>EL CLIENTE PUEDE INTRODUCCION LA CANTIDAD DE PERSONAS QUE INTEGRA SU FAMILIA, DE ESTRA MANERA PUEDE ELEGIR UNA RECETA PARA CADA MIEMBRO DE SU FAMILIA</a:t>
            </a:r>
          </a:p>
        </p:txBody>
      </p:sp>
    </p:spTree>
    <p:extLst>
      <p:ext uri="{BB962C8B-B14F-4D97-AF65-F5344CB8AC3E}">
        <p14:creationId xmlns:p14="http://schemas.microsoft.com/office/powerpoint/2010/main" val="2106793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9039044" y="34352"/>
            <a:ext cx="1216324" cy="369332"/>
          </a:xfrm>
          <a:prstGeom prst="rect">
            <a:avLst/>
          </a:prstGeom>
          <a:noFill/>
        </p:spPr>
        <p:txBody>
          <a:bodyPr wrap="square" rtlCol="0">
            <a:spAutoFit/>
          </a:bodyPr>
          <a:lstStyle/>
          <a:p>
            <a:pPr algn="ctr"/>
            <a:r>
              <a:rPr lang="es-BO" dirty="0"/>
              <a:t>Usuario</a:t>
            </a:r>
          </a:p>
        </p:txBody>
      </p:sp>
      <p:sp>
        <p:nvSpPr>
          <p:cNvPr id="11" name="CuadroTexto 10"/>
          <p:cNvSpPr txBox="1"/>
          <p:nvPr/>
        </p:nvSpPr>
        <p:spPr>
          <a:xfrm>
            <a:off x="10071339" y="34352"/>
            <a:ext cx="121632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s-BO" dirty="0"/>
          </a:p>
        </p:txBody>
      </p:sp>
      <p:sp>
        <p:nvSpPr>
          <p:cNvPr id="17" name="Rectángulo 16"/>
          <p:cNvSpPr/>
          <p:nvPr/>
        </p:nvSpPr>
        <p:spPr>
          <a:xfrm>
            <a:off x="1512498" y="651612"/>
            <a:ext cx="8742870" cy="569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8" name="CuadroTexto 17"/>
          <p:cNvSpPr txBox="1"/>
          <p:nvPr/>
        </p:nvSpPr>
        <p:spPr>
          <a:xfrm>
            <a:off x="1596606" y="678471"/>
            <a:ext cx="1259457" cy="369332"/>
          </a:xfrm>
          <a:prstGeom prst="rect">
            <a:avLst/>
          </a:prstGeom>
          <a:noFill/>
        </p:spPr>
        <p:txBody>
          <a:bodyPr wrap="square" rtlCol="0">
            <a:spAutoFit/>
          </a:bodyPr>
          <a:lstStyle/>
          <a:p>
            <a:pPr algn="ctr"/>
            <a:r>
              <a:rPr lang="es-BO" dirty="0"/>
              <a:t>Inicio</a:t>
            </a:r>
          </a:p>
        </p:txBody>
      </p:sp>
      <p:sp>
        <p:nvSpPr>
          <p:cNvPr id="19" name="CuadroTexto 18"/>
          <p:cNvSpPr txBox="1"/>
          <p:nvPr/>
        </p:nvSpPr>
        <p:spPr>
          <a:xfrm>
            <a:off x="2856063" y="678471"/>
            <a:ext cx="1216324" cy="369332"/>
          </a:xfrm>
          <a:prstGeom prst="rect">
            <a:avLst/>
          </a:prstGeom>
          <a:noFill/>
        </p:spPr>
        <p:txBody>
          <a:bodyPr wrap="square" rtlCol="0">
            <a:spAutoFit/>
          </a:bodyPr>
          <a:lstStyle/>
          <a:p>
            <a:pPr algn="ctr"/>
            <a:r>
              <a:rPr lang="es-BO" dirty="0"/>
              <a:t>Productos</a:t>
            </a:r>
          </a:p>
        </p:txBody>
      </p:sp>
      <p:sp>
        <p:nvSpPr>
          <p:cNvPr id="20" name="CuadroTexto 19"/>
          <p:cNvSpPr txBox="1"/>
          <p:nvPr/>
        </p:nvSpPr>
        <p:spPr>
          <a:xfrm>
            <a:off x="5883933" y="684047"/>
            <a:ext cx="1216324" cy="369332"/>
          </a:xfrm>
          <a:prstGeom prst="rect">
            <a:avLst/>
          </a:prstGeom>
          <a:noFill/>
        </p:spPr>
        <p:txBody>
          <a:bodyPr wrap="square" rtlCol="0">
            <a:spAutoFit/>
          </a:bodyPr>
          <a:lstStyle/>
          <a:p>
            <a:pPr algn="ctr"/>
            <a:r>
              <a:rPr lang="es-BO" dirty="0"/>
              <a:t>Nosotros</a:t>
            </a:r>
          </a:p>
        </p:txBody>
      </p:sp>
      <p:sp>
        <p:nvSpPr>
          <p:cNvPr id="21" name="CuadroTexto 20"/>
          <p:cNvSpPr txBox="1"/>
          <p:nvPr/>
        </p:nvSpPr>
        <p:spPr>
          <a:xfrm>
            <a:off x="7100257" y="666105"/>
            <a:ext cx="1216324" cy="369332"/>
          </a:xfrm>
          <a:prstGeom prst="rect">
            <a:avLst/>
          </a:prstGeom>
          <a:noFill/>
        </p:spPr>
        <p:txBody>
          <a:bodyPr wrap="square" rtlCol="0">
            <a:spAutoFit/>
          </a:bodyPr>
          <a:lstStyle/>
          <a:p>
            <a:pPr algn="ctr"/>
            <a:r>
              <a:rPr lang="es-BO" dirty="0"/>
              <a:t>Contacto</a:t>
            </a:r>
          </a:p>
        </p:txBody>
      </p:sp>
      <p:sp>
        <p:nvSpPr>
          <p:cNvPr id="22" name="CuadroTexto 21"/>
          <p:cNvSpPr txBox="1"/>
          <p:nvPr/>
        </p:nvSpPr>
        <p:spPr>
          <a:xfrm>
            <a:off x="4286968" y="678471"/>
            <a:ext cx="1596965" cy="369332"/>
          </a:xfrm>
          <a:prstGeom prst="rect">
            <a:avLst/>
          </a:prstGeom>
          <a:noFill/>
        </p:spPr>
        <p:txBody>
          <a:bodyPr wrap="square" rtlCol="0">
            <a:spAutoFit/>
          </a:bodyPr>
          <a:lstStyle/>
          <a:p>
            <a:pPr algn="ctr"/>
            <a:r>
              <a:rPr lang="es-BO" dirty="0"/>
              <a:t>Promociones</a:t>
            </a:r>
          </a:p>
        </p:txBody>
      </p:sp>
      <p:sp>
        <p:nvSpPr>
          <p:cNvPr id="23" name="CuadroTexto 22"/>
          <p:cNvSpPr txBox="1"/>
          <p:nvPr/>
        </p:nvSpPr>
        <p:spPr>
          <a:xfrm>
            <a:off x="8316581" y="675076"/>
            <a:ext cx="1781734" cy="369332"/>
          </a:xfrm>
          <a:prstGeom prst="rect">
            <a:avLst/>
          </a:prstGeom>
          <a:noFill/>
        </p:spPr>
        <p:txBody>
          <a:bodyPr wrap="square" rtlCol="0">
            <a:spAutoFit/>
          </a:bodyPr>
          <a:lstStyle/>
          <a:p>
            <a:pPr algn="ctr"/>
            <a:r>
              <a:rPr lang="es-BO" dirty="0">
                <a:solidFill>
                  <a:schemeClr val="bg1">
                    <a:lumMod val="95000"/>
                  </a:schemeClr>
                </a:solidFill>
              </a:rPr>
              <a:t>Administración</a:t>
            </a:r>
          </a:p>
        </p:txBody>
      </p:sp>
      <p:sp>
        <p:nvSpPr>
          <p:cNvPr id="14" name="Rectángulo redondeado 13"/>
          <p:cNvSpPr/>
          <p:nvPr/>
        </p:nvSpPr>
        <p:spPr>
          <a:xfrm>
            <a:off x="8243688" y="4345805"/>
            <a:ext cx="2101174" cy="680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Turnos</a:t>
            </a:r>
          </a:p>
        </p:txBody>
      </p:sp>
      <p:pic>
        <p:nvPicPr>
          <p:cNvPr id="2" name="Imagen 1"/>
          <p:cNvPicPr>
            <a:picLocks noChangeAspect="1"/>
          </p:cNvPicPr>
          <p:nvPr/>
        </p:nvPicPr>
        <p:blipFill rotWithShape="1">
          <a:blip r:embed="rId2" cstate="print">
            <a:extLst>
              <a:ext uri="{28A0092B-C50C-407E-A947-70E740481C1C}">
                <a14:useLocalDpi xmlns:a14="http://schemas.microsoft.com/office/drawing/2010/main" val="0"/>
              </a:ext>
            </a:extLst>
          </a:blip>
          <a:srcRect l="12310" t="802"/>
          <a:stretch/>
        </p:blipFill>
        <p:spPr>
          <a:xfrm rot="5400000">
            <a:off x="2893873" y="2310940"/>
            <a:ext cx="4497184" cy="3815542"/>
          </a:xfrm>
          <a:prstGeom prst="rect">
            <a:avLst/>
          </a:prstGeom>
        </p:spPr>
      </p:pic>
      <p:sp>
        <p:nvSpPr>
          <p:cNvPr id="13" name="CuadroTexto 12">
            <a:extLst>
              <a:ext uri="{FF2B5EF4-FFF2-40B4-BE49-F238E27FC236}">
                <a16:creationId xmlns:a16="http://schemas.microsoft.com/office/drawing/2014/main" id="{ED605382-41FD-4082-975E-212A4B1CFDED}"/>
              </a:ext>
            </a:extLst>
          </p:cNvPr>
          <p:cNvSpPr txBox="1"/>
          <p:nvPr/>
        </p:nvSpPr>
        <p:spPr>
          <a:xfrm>
            <a:off x="7100257" y="5380672"/>
            <a:ext cx="5108885" cy="1477328"/>
          </a:xfrm>
          <a:prstGeom prst="rect">
            <a:avLst/>
          </a:prstGeom>
          <a:solidFill>
            <a:srgbClr val="FFFF00"/>
          </a:solidFill>
        </p:spPr>
        <p:txBody>
          <a:bodyPr wrap="square" rtlCol="0">
            <a:spAutoFit/>
          </a:bodyPr>
          <a:lstStyle>
            <a:defPPr>
              <a:defRPr lang="es-BO"/>
            </a:defPPr>
            <a:lvl1pPr algn="just"/>
          </a:lstStyle>
          <a:p>
            <a:r>
              <a:rPr lang="es-BO" dirty="0"/>
              <a:t>SON LOS TURNO QUE LA EMPRESA REGISTRARA PARA QUE AYUDEN AL CLIENTE A IDENTIFICAR SUS RECETAS Ejemplo: Si elijo desayuno me desplegara recetas de desayunos ayuda en la búsqueda de recetas al momento de hacer el pedido</a:t>
            </a:r>
          </a:p>
        </p:txBody>
      </p:sp>
    </p:spTree>
    <p:extLst>
      <p:ext uri="{BB962C8B-B14F-4D97-AF65-F5344CB8AC3E}">
        <p14:creationId xmlns:p14="http://schemas.microsoft.com/office/powerpoint/2010/main" val="2776832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330624" y="711500"/>
            <a:ext cx="8742870" cy="569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5" name="CuadroTexto 4"/>
          <p:cNvSpPr txBox="1"/>
          <p:nvPr/>
        </p:nvSpPr>
        <p:spPr>
          <a:xfrm>
            <a:off x="1414732" y="738359"/>
            <a:ext cx="1259457" cy="369332"/>
          </a:xfrm>
          <a:prstGeom prst="rect">
            <a:avLst/>
          </a:prstGeom>
          <a:noFill/>
        </p:spPr>
        <p:txBody>
          <a:bodyPr wrap="square" rtlCol="0">
            <a:spAutoFit/>
          </a:bodyPr>
          <a:lstStyle/>
          <a:p>
            <a:pPr algn="ctr"/>
            <a:r>
              <a:rPr lang="es-BO" dirty="0"/>
              <a:t>Inicio</a:t>
            </a:r>
          </a:p>
        </p:txBody>
      </p:sp>
      <p:sp>
        <p:nvSpPr>
          <p:cNvPr id="6" name="CuadroTexto 5"/>
          <p:cNvSpPr txBox="1"/>
          <p:nvPr/>
        </p:nvSpPr>
        <p:spPr>
          <a:xfrm>
            <a:off x="2674189" y="738359"/>
            <a:ext cx="1216324" cy="369332"/>
          </a:xfrm>
          <a:prstGeom prst="rect">
            <a:avLst/>
          </a:prstGeom>
          <a:noFill/>
        </p:spPr>
        <p:txBody>
          <a:bodyPr wrap="square" rtlCol="0">
            <a:spAutoFit/>
          </a:bodyPr>
          <a:lstStyle/>
          <a:p>
            <a:pPr algn="ctr"/>
            <a:r>
              <a:rPr lang="es-BO" dirty="0">
                <a:solidFill>
                  <a:schemeClr val="bg1"/>
                </a:solidFill>
              </a:rPr>
              <a:t>Productos</a:t>
            </a:r>
          </a:p>
        </p:txBody>
      </p:sp>
      <p:sp>
        <p:nvSpPr>
          <p:cNvPr id="7" name="CuadroTexto 6"/>
          <p:cNvSpPr txBox="1"/>
          <p:nvPr/>
        </p:nvSpPr>
        <p:spPr>
          <a:xfrm>
            <a:off x="5702059" y="743935"/>
            <a:ext cx="1216324" cy="369332"/>
          </a:xfrm>
          <a:prstGeom prst="rect">
            <a:avLst/>
          </a:prstGeom>
          <a:noFill/>
        </p:spPr>
        <p:txBody>
          <a:bodyPr wrap="square" rtlCol="0">
            <a:spAutoFit/>
          </a:bodyPr>
          <a:lstStyle/>
          <a:p>
            <a:pPr algn="ctr"/>
            <a:r>
              <a:rPr lang="es-BO" dirty="0"/>
              <a:t>Nosotros</a:t>
            </a:r>
          </a:p>
        </p:txBody>
      </p:sp>
      <p:sp>
        <p:nvSpPr>
          <p:cNvPr id="8" name="CuadroTexto 7"/>
          <p:cNvSpPr txBox="1"/>
          <p:nvPr/>
        </p:nvSpPr>
        <p:spPr>
          <a:xfrm>
            <a:off x="6918383" y="725993"/>
            <a:ext cx="1216324" cy="369332"/>
          </a:xfrm>
          <a:prstGeom prst="rect">
            <a:avLst/>
          </a:prstGeom>
          <a:noFill/>
        </p:spPr>
        <p:txBody>
          <a:bodyPr wrap="square" rtlCol="0">
            <a:spAutoFit/>
          </a:bodyPr>
          <a:lstStyle/>
          <a:p>
            <a:pPr algn="ctr"/>
            <a:r>
              <a:rPr lang="es-BO" dirty="0"/>
              <a:t>Contacto</a:t>
            </a:r>
          </a:p>
        </p:txBody>
      </p:sp>
      <p:sp>
        <p:nvSpPr>
          <p:cNvPr id="9" name="CuadroTexto 8"/>
          <p:cNvSpPr txBox="1"/>
          <p:nvPr/>
        </p:nvSpPr>
        <p:spPr>
          <a:xfrm>
            <a:off x="4105094" y="738359"/>
            <a:ext cx="1596965" cy="369332"/>
          </a:xfrm>
          <a:prstGeom prst="rect">
            <a:avLst/>
          </a:prstGeom>
          <a:noFill/>
        </p:spPr>
        <p:txBody>
          <a:bodyPr wrap="square" rtlCol="0">
            <a:spAutoFit/>
          </a:bodyPr>
          <a:lstStyle/>
          <a:p>
            <a:pPr algn="ctr"/>
            <a:r>
              <a:rPr lang="es-BO" dirty="0"/>
              <a:t>Promociones</a:t>
            </a:r>
          </a:p>
        </p:txBody>
      </p:sp>
      <p:sp>
        <p:nvSpPr>
          <p:cNvPr id="10" name="CuadroTexto 9"/>
          <p:cNvSpPr txBox="1"/>
          <p:nvPr/>
        </p:nvSpPr>
        <p:spPr>
          <a:xfrm>
            <a:off x="9039044" y="34352"/>
            <a:ext cx="1216324" cy="369332"/>
          </a:xfrm>
          <a:prstGeom prst="rect">
            <a:avLst/>
          </a:prstGeom>
          <a:noFill/>
        </p:spPr>
        <p:txBody>
          <a:bodyPr wrap="square" rtlCol="0">
            <a:spAutoFit/>
          </a:bodyPr>
          <a:lstStyle/>
          <a:p>
            <a:pPr algn="ctr"/>
            <a:r>
              <a:rPr lang="es-BO" dirty="0"/>
              <a:t>Usuario</a:t>
            </a:r>
          </a:p>
        </p:txBody>
      </p:sp>
      <p:sp>
        <p:nvSpPr>
          <p:cNvPr id="11" name="CuadroTexto 10"/>
          <p:cNvSpPr txBox="1"/>
          <p:nvPr/>
        </p:nvSpPr>
        <p:spPr>
          <a:xfrm>
            <a:off x="10071339" y="34352"/>
            <a:ext cx="121632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s-BO" dirty="0"/>
          </a:p>
        </p:txBody>
      </p:sp>
      <p:sp>
        <p:nvSpPr>
          <p:cNvPr id="2" name="Rectángulo redondeado 1"/>
          <p:cNvSpPr/>
          <p:nvPr/>
        </p:nvSpPr>
        <p:spPr>
          <a:xfrm>
            <a:off x="2344364" y="1434166"/>
            <a:ext cx="2101174" cy="680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hlinkClick r:id="rId2" action="ppaction://hlinksldjump"/>
              </a:rPr>
              <a:t>Mercado Virtual</a:t>
            </a:r>
            <a:endParaRPr lang="es-BO" dirty="0"/>
          </a:p>
        </p:txBody>
      </p:sp>
      <p:sp>
        <p:nvSpPr>
          <p:cNvPr id="12" name="Rectángulo redondeado 11"/>
          <p:cNvSpPr/>
          <p:nvPr/>
        </p:nvSpPr>
        <p:spPr>
          <a:xfrm>
            <a:off x="2344364" y="2375918"/>
            <a:ext cx="2101174" cy="680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Recetas Sugeridas</a:t>
            </a:r>
          </a:p>
        </p:txBody>
      </p:sp>
      <p:sp>
        <p:nvSpPr>
          <p:cNvPr id="14" name="Rectángulo redondeado 13"/>
          <p:cNvSpPr/>
          <p:nvPr/>
        </p:nvSpPr>
        <p:spPr>
          <a:xfrm>
            <a:off x="2344364" y="4311088"/>
            <a:ext cx="2101174" cy="680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Planificación del Pedido</a:t>
            </a:r>
          </a:p>
        </p:txBody>
      </p:sp>
      <p:sp>
        <p:nvSpPr>
          <p:cNvPr id="15" name="Rectángulo redondeado 14"/>
          <p:cNvSpPr/>
          <p:nvPr/>
        </p:nvSpPr>
        <p:spPr>
          <a:xfrm>
            <a:off x="2344364" y="3343503"/>
            <a:ext cx="2101174" cy="680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Recetas Personalizadas</a:t>
            </a:r>
          </a:p>
        </p:txBody>
      </p:sp>
      <p:sp>
        <p:nvSpPr>
          <p:cNvPr id="16" name="CuadroTexto 15"/>
          <p:cNvSpPr txBox="1"/>
          <p:nvPr/>
        </p:nvSpPr>
        <p:spPr>
          <a:xfrm>
            <a:off x="8134707" y="734964"/>
            <a:ext cx="1781734" cy="369332"/>
          </a:xfrm>
          <a:prstGeom prst="rect">
            <a:avLst/>
          </a:prstGeom>
          <a:noFill/>
        </p:spPr>
        <p:txBody>
          <a:bodyPr wrap="square" rtlCol="0">
            <a:spAutoFit/>
          </a:bodyPr>
          <a:lstStyle/>
          <a:p>
            <a:pPr algn="ctr"/>
            <a:r>
              <a:rPr lang="es-BO" dirty="0"/>
              <a:t>Administración</a:t>
            </a:r>
          </a:p>
        </p:txBody>
      </p:sp>
    </p:spTree>
    <p:extLst>
      <p:ext uri="{BB962C8B-B14F-4D97-AF65-F5344CB8AC3E}">
        <p14:creationId xmlns:p14="http://schemas.microsoft.com/office/powerpoint/2010/main" val="516570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328469" y="638353"/>
            <a:ext cx="7573992" cy="569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5" name="CuadroTexto 4"/>
          <p:cNvSpPr txBox="1"/>
          <p:nvPr/>
        </p:nvSpPr>
        <p:spPr>
          <a:xfrm>
            <a:off x="1414732" y="738359"/>
            <a:ext cx="1259457" cy="369332"/>
          </a:xfrm>
          <a:prstGeom prst="rect">
            <a:avLst/>
          </a:prstGeom>
          <a:noFill/>
        </p:spPr>
        <p:txBody>
          <a:bodyPr wrap="square" rtlCol="0">
            <a:spAutoFit/>
          </a:bodyPr>
          <a:lstStyle/>
          <a:p>
            <a:pPr algn="ctr"/>
            <a:r>
              <a:rPr lang="es-BO" dirty="0"/>
              <a:t>Inicio</a:t>
            </a:r>
          </a:p>
        </p:txBody>
      </p:sp>
      <p:sp>
        <p:nvSpPr>
          <p:cNvPr id="6" name="CuadroTexto 5"/>
          <p:cNvSpPr txBox="1"/>
          <p:nvPr/>
        </p:nvSpPr>
        <p:spPr>
          <a:xfrm>
            <a:off x="2674189" y="738359"/>
            <a:ext cx="1216324" cy="369332"/>
          </a:xfrm>
          <a:prstGeom prst="rect">
            <a:avLst/>
          </a:prstGeom>
          <a:noFill/>
        </p:spPr>
        <p:txBody>
          <a:bodyPr wrap="square" rtlCol="0">
            <a:spAutoFit/>
          </a:bodyPr>
          <a:lstStyle/>
          <a:p>
            <a:pPr algn="ctr"/>
            <a:r>
              <a:rPr lang="es-BO" dirty="0">
                <a:solidFill>
                  <a:schemeClr val="bg1"/>
                </a:solidFill>
              </a:rPr>
              <a:t>Productos</a:t>
            </a:r>
          </a:p>
        </p:txBody>
      </p:sp>
      <p:sp>
        <p:nvSpPr>
          <p:cNvPr id="7" name="CuadroTexto 6"/>
          <p:cNvSpPr txBox="1"/>
          <p:nvPr/>
        </p:nvSpPr>
        <p:spPr>
          <a:xfrm>
            <a:off x="5916640" y="738358"/>
            <a:ext cx="1216324" cy="369332"/>
          </a:xfrm>
          <a:prstGeom prst="rect">
            <a:avLst/>
          </a:prstGeom>
          <a:noFill/>
        </p:spPr>
        <p:txBody>
          <a:bodyPr wrap="square" rtlCol="0">
            <a:spAutoFit/>
          </a:bodyPr>
          <a:lstStyle/>
          <a:p>
            <a:pPr algn="ctr"/>
            <a:r>
              <a:rPr lang="es-BO" dirty="0"/>
              <a:t>Nosotros</a:t>
            </a:r>
          </a:p>
        </p:txBody>
      </p:sp>
      <p:sp>
        <p:nvSpPr>
          <p:cNvPr id="8" name="CuadroTexto 7"/>
          <p:cNvSpPr txBox="1"/>
          <p:nvPr/>
        </p:nvSpPr>
        <p:spPr>
          <a:xfrm>
            <a:off x="7262360" y="738358"/>
            <a:ext cx="1216324" cy="369332"/>
          </a:xfrm>
          <a:prstGeom prst="rect">
            <a:avLst/>
          </a:prstGeom>
          <a:noFill/>
        </p:spPr>
        <p:txBody>
          <a:bodyPr wrap="square" rtlCol="0">
            <a:spAutoFit/>
          </a:bodyPr>
          <a:lstStyle/>
          <a:p>
            <a:pPr algn="ctr"/>
            <a:r>
              <a:rPr lang="es-BO" dirty="0"/>
              <a:t>Contacto</a:t>
            </a:r>
          </a:p>
        </p:txBody>
      </p:sp>
      <p:sp>
        <p:nvSpPr>
          <p:cNvPr id="9" name="CuadroTexto 8"/>
          <p:cNvSpPr txBox="1"/>
          <p:nvPr/>
        </p:nvSpPr>
        <p:spPr>
          <a:xfrm>
            <a:off x="4105094" y="738359"/>
            <a:ext cx="1596965" cy="369332"/>
          </a:xfrm>
          <a:prstGeom prst="rect">
            <a:avLst/>
          </a:prstGeom>
          <a:noFill/>
        </p:spPr>
        <p:txBody>
          <a:bodyPr wrap="square" rtlCol="0">
            <a:spAutoFit/>
          </a:bodyPr>
          <a:lstStyle/>
          <a:p>
            <a:pPr algn="ctr"/>
            <a:r>
              <a:rPr lang="es-BO" dirty="0"/>
              <a:t>Promociones</a:t>
            </a:r>
          </a:p>
        </p:txBody>
      </p:sp>
      <p:sp>
        <p:nvSpPr>
          <p:cNvPr id="10" name="CuadroTexto 9"/>
          <p:cNvSpPr txBox="1"/>
          <p:nvPr/>
        </p:nvSpPr>
        <p:spPr>
          <a:xfrm>
            <a:off x="9039044" y="34352"/>
            <a:ext cx="1216324" cy="369332"/>
          </a:xfrm>
          <a:prstGeom prst="rect">
            <a:avLst/>
          </a:prstGeom>
          <a:noFill/>
        </p:spPr>
        <p:txBody>
          <a:bodyPr wrap="square" rtlCol="0">
            <a:spAutoFit/>
          </a:bodyPr>
          <a:lstStyle/>
          <a:p>
            <a:pPr algn="ctr"/>
            <a:r>
              <a:rPr lang="es-BO" dirty="0"/>
              <a:t>Usuario</a:t>
            </a:r>
          </a:p>
        </p:txBody>
      </p:sp>
      <p:sp>
        <p:nvSpPr>
          <p:cNvPr id="11" name="CuadroTexto 10"/>
          <p:cNvSpPr txBox="1"/>
          <p:nvPr/>
        </p:nvSpPr>
        <p:spPr>
          <a:xfrm>
            <a:off x="10071339" y="34352"/>
            <a:ext cx="121632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s-BO" dirty="0"/>
          </a:p>
        </p:txBody>
      </p:sp>
      <p:sp>
        <p:nvSpPr>
          <p:cNvPr id="16" name="Rectángulo redondeado 15"/>
          <p:cNvSpPr/>
          <p:nvPr/>
        </p:nvSpPr>
        <p:spPr>
          <a:xfrm>
            <a:off x="838709" y="1584324"/>
            <a:ext cx="2101174" cy="680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Mercado Virtual</a:t>
            </a:r>
          </a:p>
        </p:txBody>
      </p:sp>
      <p:pic>
        <p:nvPicPr>
          <p:cNvPr id="3" name="Imagen 2"/>
          <p:cNvPicPr>
            <a:picLocks noChangeAspect="1"/>
          </p:cNvPicPr>
          <p:nvPr/>
        </p:nvPicPr>
        <p:blipFill rotWithShape="1">
          <a:blip r:embed="rId2"/>
          <a:srcRect l="12488" t="32370" r="69250" b="20074"/>
          <a:stretch/>
        </p:blipFill>
        <p:spPr>
          <a:xfrm>
            <a:off x="4551297" y="1207694"/>
            <a:ext cx="1908914" cy="2796069"/>
          </a:xfrm>
          <a:prstGeom prst="rect">
            <a:avLst/>
          </a:prstGeom>
        </p:spPr>
      </p:pic>
      <p:pic>
        <p:nvPicPr>
          <p:cNvPr id="17" name="Imagen 16"/>
          <p:cNvPicPr>
            <a:picLocks noChangeAspect="1"/>
          </p:cNvPicPr>
          <p:nvPr/>
        </p:nvPicPr>
        <p:blipFill rotWithShape="1">
          <a:blip r:embed="rId2"/>
          <a:srcRect l="30057" t="32370" r="49969" b="20074"/>
          <a:stretch/>
        </p:blipFill>
        <p:spPr>
          <a:xfrm>
            <a:off x="6390805" y="1207693"/>
            <a:ext cx="2087879" cy="2796069"/>
          </a:xfrm>
          <a:prstGeom prst="rect">
            <a:avLst/>
          </a:prstGeom>
        </p:spPr>
      </p:pic>
      <p:pic>
        <p:nvPicPr>
          <p:cNvPr id="18" name="Imagen 17"/>
          <p:cNvPicPr>
            <a:picLocks noChangeAspect="1"/>
          </p:cNvPicPr>
          <p:nvPr/>
        </p:nvPicPr>
        <p:blipFill rotWithShape="1">
          <a:blip r:embed="rId2"/>
          <a:srcRect l="49770" t="32370" r="30402" b="20074"/>
          <a:stretch/>
        </p:blipFill>
        <p:spPr>
          <a:xfrm>
            <a:off x="4469434" y="4003762"/>
            <a:ext cx="2072639" cy="2796069"/>
          </a:xfrm>
          <a:prstGeom prst="rect">
            <a:avLst/>
          </a:prstGeom>
        </p:spPr>
      </p:pic>
      <p:pic>
        <p:nvPicPr>
          <p:cNvPr id="20" name="Imagen 19"/>
          <p:cNvPicPr>
            <a:picLocks noChangeAspect="1"/>
          </p:cNvPicPr>
          <p:nvPr/>
        </p:nvPicPr>
        <p:blipFill rotWithShape="1">
          <a:blip r:embed="rId3"/>
          <a:srcRect l="69836" t="6148" r="11498" b="45853"/>
          <a:stretch/>
        </p:blipFill>
        <p:spPr>
          <a:xfrm>
            <a:off x="9844681" y="1280631"/>
            <a:ext cx="1669639" cy="2415069"/>
          </a:xfrm>
          <a:prstGeom prst="rect">
            <a:avLst/>
          </a:prstGeom>
        </p:spPr>
      </p:pic>
      <p:pic>
        <p:nvPicPr>
          <p:cNvPr id="21" name="Imagen 20"/>
          <p:cNvPicPr>
            <a:picLocks noChangeAspect="1"/>
          </p:cNvPicPr>
          <p:nvPr/>
        </p:nvPicPr>
        <p:blipFill rotWithShape="1">
          <a:blip r:embed="rId2"/>
          <a:srcRect l="30057" t="32370" r="49969" b="20074"/>
          <a:stretch/>
        </p:blipFill>
        <p:spPr>
          <a:xfrm>
            <a:off x="6390804" y="4003761"/>
            <a:ext cx="2087879" cy="2796069"/>
          </a:xfrm>
          <a:prstGeom prst="rect">
            <a:avLst/>
          </a:prstGeom>
        </p:spPr>
      </p:pic>
      <p:sp>
        <p:nvSpPr>
          <p:cNvPr id="19" name="Rectángulo redondeado 18"/>
          <p:cNvSpPr/>
          <p:nvPr/>
        </p:nvSpPr>
        <p:spPr>
          <a:xfrm>
            <a:off x="2056061" y="3177226"/>
            <a:ext cx="2101174" cy="518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Verduras</a:t>
            </a:r>
          </a:p>
        </p:txBody>
      </p:sp>
      <p:sp>
        <p:nvSpPr>
          <p:cNvPr id="22" name="Rectángulo redondeado 21"/>
          <p:cNvSpPr/>
          <p:nvPr/>
        </p:nvSpPr>
        <p:spPr>
          <a:xfrm>
            <a:off x="2056061" y="3776929"/>
            <a:ext cx="2101174" cy="518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Carnes</a:t>
            </a:r>
          </a:p>
        </p:txBody>
      </p:sp>
      <p:sp>
        <p:nvSpPr>
          <p:cNvPr id="23" name="Rectángulo redondeado 22"/>
          <p:cNvSpPr/>
          <p:nvPr/>
        </p:nvSpPr>
        <p:spPr>
          <a:xfrm>
            <a:off x="2080392" y="4384761"/>
            <a:ext cx="2101174" cy="518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Frutas</a:t>
            </a:r>
          </a:p>
        </p:txBody>
      </p:sp>
      <p:sp>
        <p:nvSpPr>
          <p:cNvPr id="12" name="Triángulo isósceles 11"/>
          <p:cNvSpPr/>
          <p:nvPr/>
        </p:nvSpPr>
        <p:spPr>
          <a:xfrm flipV="1">
            <a:off x="2524941" y="5093730"/>
            <a:ext cx="901748" cy="28956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24" name="Rectángulo redondeado 23"/>
          <p:cNvSpPr/>
          <p:nvPr/>
        </p:nvSpPr>
        <p:spPr>
          <a:xfrm>
            <a:off x="279466" y="3177226"/>
            <a:ext cx="1579564" cy="518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Animal</a:t>
            </a:r>
          </a:p>
        </p:txBody>
      </p:sp>
      <p:sp>
        <p:nvSpPr>
          <p:cNvPr id="25" name="Rectángulo redondeado 24"/>
          <p:cNvSpPr/>
          <p:nvPr/>
        </p:nvSpPr>
        <p:spPr>
          <a:xfrm>
            <a:off x="279466" y="3866287"/>
            <a:ext cx="1579564" cy="518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Vegetal</a:t>
            </a:r>
          </a:p>
        </p:txBody>
      </p:sp>
      <p:sp>
        <p:nvSpPr>
          <p:cNvPr id="26" name="Rectángulo redondeado 25"/>
          <p:cNvSpPr/>
          <p:nvPr/>
        </p:nvSpPr>
        <p:spPr>
          <a:xfrm>
            <a:off x="309732" y="2502620"/>
            <a:ext cx="1579564" cy="51847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s-BO" dirty="0"/>
              <a:t>Origen</a:t>
            </a:r>
          </a:p>
        </p:txBody>
      </p:sp>
      <p:sp>
        <p:nvSpPr>
          <p:cNvPr id="27" name="Rectángulo redondeado 26"/>
          <p:cNvSpPr/>
          <p:nvPr/>
        </p:nvSpPr>
        <p:spPr>
          <a:xfrm>
            <a:off x="2280073" y="2486121"/>
            <a:ext cx="1579564" cy="51847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s-BO" dirty="0"/>
              <a:t>Grupo</a:t>
            </a:r>
          </a:p>
        </p:txBody>
      </p:sp>
      <p:sp>
        <p:nvSpPr>
          <p:cNvPr id="28" name="Triángulo isósceles 27"/>
          <p:cNvSpPr/>
          <p:nvPr/>
        </p:nvSpPr>
        <p:spPr>
          <a:xfrm flipV="1">
            <a:off x="691302" y="5146285"/>
            <a:ext cx="901748" cy="28956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2" name="CuadroTexto 1">
            <a:extLst>
              <a:ext uri="{FF2B5EF4-FFF2-40B4-BE49-F238E27FC236}">
                <a16:creationId xmlns:a16="http://schemas.microsoft.com/office/drawing/2014/main" id="{0EC32386-F942-4C12-BA99-C62CE313D699}"/>
              </a:ext>
            </a:extLst>
          </p:cNvPr>
          <p:cNvSpPr txBox="1"/>
          <p:nvPr/>
        </p:nvSpPr>
        <p:spPr>
          <a:xfrm>
            <a:off x="115635" y="5664759"/>
            <a:ext cx="2937975" cy="646331"/>
          </a:xfrm>
          <a:prstGeom prst="rect">
            <a:avLst/>
          </a:prstGeom>
          <a:solidFill>
            <a:srgbClr val="FFFF00"/>
          </a:solidFill>
        </p:spPr>
        <p:txBody>
          <a:bodyPr wrap="square" rtlCol="0">
            <a:spAutoFit/>
          </a:bodyPr>
          <a:lstStyle>
            <a:defPPr>
              <a:defRPr lang="es-BO"/>
            </a:defPPr>
            <a:lvl1pPr algn="just"/>
          </a:lstStyle>
          <a:p>
            <a:r>
              <a:rPr lang="es-BO" dirty="0"/>
              <a:t>Revisar Archivo- Clasificación de ingredientes</a:t>
            </a:r>
            <a:endParaRPr lang="es-ES" dirty="0"/>
          </a:p>
        </p:txBody>
      </p:sp>
      <p:sp>
        <p:nvSpPr>
          <p:cNvPr id="13" name="CuadroTexto 12">
            <a:extLst>
              <a:ext uri="{FF2B5EF4-FFF2-40B4-BE49-F238E27FC236}">
                <a16:creationId xmlns:a16="http://schemas.microsoft.com/office/drawing/2014/main" id="{45A1BA2D-B00E-491C-9AD3-917AFFFA124F}"/>
              </a:ext>
            </a:extLst>
          </p:cNvPr>
          <p:cNvSpPr txBox="1"/>
          <p:nvPr/>
        </p:nvSpPr>
        <p:spPr>
          <a:xfrm>
            <a:off x="9398847" y="4903235"/>
            <a:ext cx="2743200" cy="1754326"/>
          </a:xfrm>
          <a:prstGeom prst="rect">
            <a:avLst/>
          </a:prstGeom>
          <a:solidFill>
            <a:srgbClr val="FFFF00"/>
          </a:solidFill>
        </p:spPr>
        <p:txBody>
          <a:bodyPr wrap="square" rtlCol="0">
            <a:spAutoFit/>
          </a:bodyPr>
          <a:lstStyle/>
          <a:p>
            <a:pPr algn="just"/>
            <a:r>
              <a:rPr lang="es-BO" dirty="0"/>
              <a:t>El cliente selecciona la cantidad y producto y este automáticamente se carga al carrito de compras con su respectiva foto y nombre del ingrediente.</a:t>
            </a:r>
            <a:endParaRPr lang="es-ES" dirty="0"/>
          </a:p>
        </p:txBody>
      </p:sp>
      <p:sp>
        <p:nvSpPr>
          <p:cNvPr id="14" name="Flecha: hacia abajo 13">
            <a:extLst>
              <a:ext uri="{FF2B5EF4-FFF2-40B4-BE49-F238E27FC236}">
                <a16:creationId xmlns:a16="http://schemas.microsoft.com/office/drawing/2014/main" id="{CAC48815-A6C6-4A04-A8FA-36F599ABA78A}"/>
              </a:ext>
            </a:extLst>
          </p:cNvPr>
          <p:cNvSpPr/>
          <p:nvPr/>
        </p:nvSpPr>
        <p:spPr>
          <a:xfrm rot="7261819">
            <a:off x="8867474" y="4188353"/>
            <a:ext cx="343139" cy="7494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a la derecha 14">
            <a:extLst>
              <a:ext uri="{FF2B5EF4-FFF2-40B4-BE49-F238E27FC236}">
                <a16:creationId xmlns:a16="http://schemas.microsoft.com/office/drawing/2014/main" id="{AD04A5FE-A001-47FA-88FB-ACAC97BBD21D}"/>
              </a:ext>
            </a:extLst>
          </p:cNvPr>
          <p:cNvSpPr/>
          <p:nvPr/>
        </p:nvSpPr>
        <p:spPr>
          <a:xfrm rot="20213415">
            <a:off x="8789729" y="3593733"/>
            <a:ext cx="889220" cy="429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50737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328469" y="638353"/>
            <a:ext cx="7573992" cy="569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5" name="CuadroTexto 4"/>
          <p:cNvSpPr txBox="1"/>
          <p:nvPr/>
        </p:nvSpPr>
        <p:spPr>
          <a:xfrm>
            <a:off x="1414732" y="738359"/>
            <a:ext cx="1259457" cy="369332"/>
          </a:xfrm>
          <a:prstGeom prst="rect">
            <a:avLst/>
          </a:prstGeom>
          <a:noFill/>
        </p:spPr>
        <p:txBody>
          <a:bodyPr wrap="square" rtlCol="0">
            <a:spAutoFit/>
          </a:bodyPr>
          <a:lstStyle/>
          <a:p>
            <a:pPr algn="ctr"/>
            <a:r>
              <a:rPr lang="es-BO" dirty="0"/>
              <a:t>Inicio</a:t>
            </a:r>
          </a:p>
        </p:txBody>
      </p:sp>
      <p:sp>
        <p:nvSpPr>
          <p:cNvPr id="6" name="CuadroTexto 5"/>
          <p:cNvSpPr txBox="1"/>
          <p:nvPr/>
        </p:nvSpPr>
        <p:spPr>
          <a:xfrm>
            <a:off x="2674189" y="738359"/>
            <a:ext cx="1216324" cy="369332"/>
          </a:xfrm>
          <a:prstGeom prst="rect">
            <a:avLst/>
          </a:prstGeom>
          <a:noFill/>
        </p:spPr>
        <p:txBody>
          <a:bodyPr wrap="square" rtlCol="0">
            <a:spAutoFit/>
          </a:bodyPr>
          <a:lstStyle/>
          <a:p>
            <a:pPr algn="ctr"/>
            <a:r>
              <a:rPr lang="es-BO" dirty="0">
                <a:solidFill>
                  <a:schemeClr val="bg1"/>
                </a:solidFill>
              </a:rPr>
              <a:t>Productos</a:t>
            </a:r>
          </a:p>
        </p:txBody>
      </p:sp>
      <p:sp>
        <p:nvSpPr>
          <p:cNvPr id="7" name="CuadroTexto 6"/>
          <p:cNvSpPr txBox="1"/>
          <p:nvPr/>
        </p:nvSpPr>
        <p:spPr>
          <a:xfrm>
            <a:off x="5916640" y="738358"/>
            <a:ext cx="1216324" cy="369332"/>
          </a:xfrm>
          <a:prstGeom prst="rect">
            <a:avLst/>
          </a:prstGeom>
          <a:noFill/>
        </p:spPr>
        <p:txBody>
          <a:bodyPr wrap="square" rtlCol="0">
            <a:spAutoFit/>
          </a:bodyPr>
          <a:lstStyle/>
          <a:p>
            <a:pPr algn="ctr"/>
            <a:r>
              <a:rPr lang="es-BO" dirty="0"/>
              <a:t>Nosotros</a:t>
            </a:r>
          </a:p>
        </p:txBody>
      </p:sp>
      <p:sp>
        <p:nvSpPr>
          <p:cNvPr id="8" name="CuadroTexto 7"/>
          <p:cNvSpPr txBox="1"/>
          <p:nvPr/>
        </p:nvSpPr>
        <p:spPr>
          <a:xfrm>
            <a:off x="7262360" y="738358"/>
            <a:ext cx="1216324" cy="369332"/>
          </a:xfrm>
          <a:prstGeom prst="rect">
            <a:avLst/>
          </a:prstGeom>
          <a:noFill/>
        </p:spPr>
        <p:txBody>
          <a:bodyPr wrap="square" rtlCol="0">
            <a:spAutoFit/>
          </a:bodyPr>
          <a:lstStyle/>
          <a:p>
            <a:pPr algn="ctr"/>
            <a:r>
              <a:rPr lang="es-BO" dirty="0"/>
              <a:t>Contacto</a:t>
            </a:r>
          </a:p>
        </p:txBody>
      </p:sp>
      <p:sp>
        <p:nvSpPr>
          <p:cNvPr id="9" name="CuadroTexto 8"/>
          <p:cNvSpPr txBox="1"/>
          <p:nvPr/>
        </p:nvSpPr>
        <p:spPr>
          <a:xfrm>
            <a:off x="4105094" y="738359"/>
            <a:ext cx="1596965" cy="369332"/>
          </a:xfrm>
          <a:prstGeom prst="rect">
            <a:avLst/>
          </a:prstGeom>
          <a:noFill/>
        </p:spPr>
        <p:txBody>
          <a:bodyPr wrap="square" rtlCol="0">
            <a:spAutoFit/>
          </a:bodyPr>
          <a:lstStyle/>
          <a:p>
            <a:pPr algn="ctr"/>
            <a:r>
              <a:rPr lang="es-BO" dirty="0"/>
              <a:t>Promociones</a:t>
            </a:r>
          </a:p>
        </p:txBody>
      </p:sp>
      <p:sp>
        <p:nvSpPr>
          <p:cNvPr id="10" name="CuadroTexto 9"/>
          <p:cNvSpPr txBox="1"/>
          <p:nvPr/>
        </p:nvSpPr>
        <p:spPr>
          <a:xfrm>
            <a:off x="9039044" y="34352"/>
            <a:ext cx="1216324" cy="369332"/>
          </a:xfrm>
          <a:prstGeom prst="rect">
            <a:avLst/>
          </a:prstGeom>
          <a:noFill/>
        </p:spPr>
        <p:txBody>
          <a:bodyPr wrap="square" rtlCol="0">
            <a:spAutoFit/>
          </a:bodyPr>
          <a:lstStyle/>
          <a:p>
            <a:pPr algn="ctr"/>
            <a:r>
              <a:rPr lang="es-BO" dirty="0"/>
              <a:t>Usuario</a:t>
            </a:r>
          </a:p>
        </p:txBody>
      </p:sp>
      <p:sp>
        <p:nvSpPr>
          <p:cNvPr id="11" name="CuadroTexto 10"/>
          <p:cNvSpPr txBox="1"/>
          <p:nvPr/>
        </p:nvSpPr>
        <p:spPr>
          <a:xfrm>
            <a:off x="10071339" y="34352"/>
            <a:ext cx="121632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s-BO" dirty="0"/>
          </a:p>
        </p:txBody>
      </p:sp>
      <p:sp>
        <p:nvSpPr>
          <p:cNvPr id="12" name="Rectángulo redondeado 11"/>
          <p:cNvSpPr/>
          <p:nvPr/>
        </p:nvSpPr>
        <p:spPr>
          <a:xfrm>
            <a:off x="52969" y="1542600"/>
            <a:ext cx="2101174" cy="680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Recetas Sugeridas</a:t>
            </a:r>
          </a:p>
        </p:txBody>
      </p:sp>
      <p:pic>
        <p:nvPicPr>
          <p:cNvPr id="16" name="Imagen 15"/>
          <p:cNvPicPr>
            <a:picLocks noChangeAspect="1"/>
          </p:cNvPicPr>
          <p:nvPr/>
        </p:nvPicPr>
        <p:blipFill rotWithShape="1">
          <a:blip r:embed="rId2" cstate="print">
            <a:extLst>
              <a:ext uri="{28A0092B-C50C-407E-A947-70E740481C1C}">
                <a14:useLocalDpi xmlns:a14="http://schemas.microsoft.com/office/drawing/2010/main" val="0"/>
              </a:ext>
            </a:extLst>
          </a:blip>
          <a:srcRect t="30913"/>
          <a:stretch/>
        </p:blipFill>
        <p:spPr>
          <a:xfrm>
            <a:off x="2315784" y="1542600"/>
            <a:ext cx="3783347" cy="4799190"/>
          </a:xfrm>
          <a:prstGeom prst="rect">
            <a:avLst/>
          </a:prstGeom>
        </p:spPr>
      </p:pic>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t="24307" b="5713"/>
          <a:stretch/>
        </p:blipFill>
        <p:spPr>
          <a:xfrm>
            <a:off x="6260772" y="1542600"/>
            <a:ext cx="3857625" cy="4799190"/>
          </a:xfrm>
          <a:prstGeom prst="rect">
            <a:avLst/>
          </a:prstGeom>
        </p:spPr>
      </p:pic>
      <p:sp>
        <p:nvSpPr>
          <p:cNvPr id="13" name="Rectángulo redondeado 12"/>
          <p:cNvSpPr/>
          <p:nvPr/>
        </p:nvSpPr>
        <p:spPr>
          <a:xfrm>
            <a:off x="10535406" y="5660854"/>
            <a:ext cx="1504513" cy="680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LISTA DE COMPRAS</a:t>
            </a:r>
          </a:p>
        </p:txBody>
      </p:sp>
      <p:sp>
        <p:nvSpPr>
          <p:cNvPr id="14" name="CuadroTexto 13">
            <a:extLst>
              <a:ext uri="{FF2B5EF4-FFF2-40B4-BE49-F238E27FC236}">
                <a16:creationId xmlns:a16="http://schemas.microsoft.com/office/drawing/2014/main" id="{700FDF68-CAB3-4CCC-9DAF-7762C13956DA}"/>
              </a:ext>
            </a:extLst>
          </p:cNvPr>
          <p:cNvSpPr txBox="1"/>
          <p:nvPr/>
        </p:nvSpPr>
        <p:spPr>
          <a:xfrm>
            <a:off x="10280038" y="1542600"/>
            <a:ext cx="1790145" cy="1477328"/>
          </a:xfrm>
          <a:prstGeom prst="rect">
            <a:avLst/>
          </a:prstGeom>
          <a:solidFill>
            <a:srgbClr val="FFFF00"/>
          </a:solidFill>
        </p:spPr>
        <p:txBody>
          <a:bodyPr wrap="square" rtlCol="0">
            <a:spAutoFit/>
          </a:bodyPr>
          <a:lstStyle>
            <a:defPPr>
              <a:defRPr lang="es-BO"/>
            </a:defPPr>
            <a:lvl1pPr algn="just"/>
          </a:lstStyle>
          <a:p>
            <a:r>
              <a:rPr lang="es-BO" dirty="0"/>
              <a:t>El cliente podrá ver y seleccionar las recetas sugeridas por la empresa</a:t>
            </a:r>
            <a:endParaRPr lang="es-ES" dirty="0"/>
          </a:p>
        </p:txBody>
      </p:sp>
    </p:spTree>
    <p:extLst>
      <p:ext uri="{BB962C8B-B14F-4D97-AF65-F5344CB8AC3E}">
        <p14:creationId xmlns:p14="http://schemas.microsoft.com/office/powerpoint/2010/main" val="523476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328469" y="638353"/>
            <a:ext cx="7573992" cy="569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5" name="CuadroTexto 4"/>
          <p:cNvSpPr txBox="1"/>
          <p:nvPr/>
        </p:nvSpPr>
        <p:spPr>
          <a:xfrm>
            <a:off x="1414732" y="738359"/>
            <a:ext cx="1259457" cy="369332"/>
          </a:xfrm>
          <a:prstGeom prst="rect">
            <a:avLst/>
          </a:prstGeom>
          <a:noFill/>
        </p:spPr>
        <p:txBody>
          <a:bodyPr wrap="square" rtlCol="0">
            <a:spAutoFit/>
          </a:bodyPr>
          <a:lstStyle/>
          <a:p>
            <a:pPr algn="ctr"/>
            <a:r>
              <a:rPr lang="es-BO" dirty="0"/>
              <a:t>Inicio</a:t>
            </a:r>
          </a:p>
        </p:txBody>
      </p:sp>
      <p:sp>
        <p:nvSpPr>
          <p:cNvPr id="6" name="CuadroTexto 5"/>
          <p:cNvSpPr txBox="1"/>
          <p:nvPr/>
        </p:nvSpPr>
        <p:spPr>
          <a:xfrm>
            <a:off x="2674189" y="738359"/>
            <a:ext cx="1216324" cy="369332"/>
          </a:xfrm>
          <a:prstGeom prst="rect">
            <a:avLst/>
          </a:prstGeom>
          <a:noFill/>
        </p:spPr>
        <p:txBody>
          <a:bodyPr wrap="square" rtlCol="0">
            <a:spAutoFit/>
          </a:bodyPr>
          <a:lstStyle/>
          <a:p>
            <a:pPr algn="ctr"/>
            <a:r>
              <a:rPr lang="es-BO" dirty="0">
                <a:solidFill>
                  <a:schemeClr val="bg1"/>
                </a:solidFill>
              </a:rPr>
              <a:t>Productos</a:t>
            </a:r>
          </a:p>
        </p:txBody>
      </p:sp>
      <p:sp>
        <p:nvSpPr>
          <p:cNvPr id="7" name="CuadroTexto 6"/>
          <p:cNvSpPr txBox="1"/>
          <p:nvPr/>
        </p:nvSpPr>
        <p:spPr>
          <a:xfrm>
            <a:off x="5916640" y="738358"/>
            <a:ext cx="1216324" cy="369332"/>
          </a:xfrm>
          <a:prstGeom prst="rect">
            <a:avLst/>
          </a:prstGeom>
          <a:noFill/>
        </p:spPr>
        <p:txBody>
          <a:bodyPr wrap="square" rtlCol="0">
            <a:spAutoFit/>
          </a:bodyPr>
          <a:lstStyle/>
          <a:p>
            <a:pPr algn="ctr"/>
            <a:r>
              <a:rPr lang="es-BO" dirty="0"/>
              <a:t>Nosotros</a:t>
            </a:r>
          </a:p>
        </p:txBody>
      </p:sp>
      <p:sp>
        <p:nvSpPr>
          <p:cNvPr id="8" name="CuadroTexto 7"/>
          <p:cNvSpPr txBox="1"/>
          <p:nvPr/>
        </p:nvSpPr>
        <p:spPr>
          <a:xfrm>
            <a:off x="7262360" y="738358"/>
            <a:ext cx="1216324" cy="369332"/>
          </a:xfrm>
          <a:prstGeom prst="rect">
            <a:avLst/>
          </a:prstGeom>
          <a:noFill/>
        </p:spPr>
        <p:txBody>
          <a:bodyPr wrap="square" rtlCol="0">
            <a:spAutoFit/>
          </a:bodyPr>
          <a:lstStyle/>
          <a:p>
            <a:pPr algn="ctr"/>
            <a:r>
              <a:rPr lang="es-BO" dirty="0"/>
              <a:t>Contacto</a:t>
            </a:r>
          </a:p>
        </p:txBody>
      </p:sp>
      <p:sp>
        <p:nvSpPr>
          <p:cNvPr id="9" name="CuadroTexto 8"/>
          <p:cNvSpPr txBox="1"/>
          <p:nvPr/>
        </p:nvSpPr>
        <p:spPr>
          <a:xfrm>
            <a:off x="4105094" y="738359"/>
            <a:ext cx="1596965" cy="369332"/>
          </a:xfrm>
          <a:prstGeom prst="rect">
            <a:avLst/>
          </a:prstGeom>
          <a:noFill/>
        </p:spPr>
        <p:txBody>
          <a:bodyPr wrap="square" rtlCol="0">
            <a:spAutoFit/>
          </a:bodyPr>
          <a:lstStyle/>
          <a:p>
            <a:pPr algn="ctr"/>
            <a:r>
              <a:rPr lang="es-BO" dirty="0"/>
              <a:t>Promociones</a:t>
            </a:r>
          </a:p>
        </p:txBody>
      </p:sp>
      <p:sp>
        <p:nvSpPr>
          <p:cNvPr id="10" name="CuadroTexto 9"/>
          <p:cNvSpPr txBox="1"/>
          <p:nvPr/>
        </p:nvSpPr>
        <p:spPr>
          <a:xfrm>
            <a:off x="9039044" y="34352"/>
            <a:ext cx="1216324" cy="369332"/>
          </a:xfrm>
          <a:prstGeom prst="rect">
            <a:avLst/>
          </a:prstGeom>
          <a:noFill/>
        </p:spPr>
        <p:txBody>
          <a:bodyPr wrap="square" rtlCol="0">
            <a:spAutoFit/>
          </a:bodyPr>
          <a:lstStyle/>
          <a:p>
            <a:pPr algn="ctr"/>
            <a:r>
              <a:rPr lang="es-BO" dirty="0"/>
              <a:t>Usuario</a:t>
            </a:r>
          </a:p>
        </p:txBody>
      </p:sp>
      <p:sp>
        <p:nvSpPr>
          <p:cNvPr id="11" name="CuadroTexto 10"/>
          <p:cNvSpPr txBox="1"/>
          <p:nvPr/>
        </p:nvSpPr>
        <p:spPr>
          <a:xfrm>
            <a:off x="10071339" y="34352"/>
            <a:ext cx="121632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s-BO" dirty="0"/>
          </a:p>
        </p:txBody>
      </p:sp>
      <p:sp>
        <p:nvSpPr>
          <p:cNvPr id="12" name="Rectángulo redondeado 11"/>
          <p:cNvSpPr/>
          <p:nvPr/>
        </p:nvSpPr>
        <p:spPr>
          <a:xfrm>
            <a:off x="255634" y="1640732"/>
            <a:ext cx="2101174" cy="680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Recetas Personalizadas</a:t>
            </a:r>
          </a:p>
        </p:txBody>
      </p:sp>
      <p:pic>
        <p:nvPicPr>
          <p:cNvPr id="16" name="Imagen 15"/>
          <p:cNvPicPr>
            <a:picLocks noChangeAspect="1"/>
          </p:cNvPicPr>
          <p:nvPr/>
        </p:nvPicPr>
        <p:blipFill rotWithShape="1">
          <a:blip r:embed="rId2" cstate="print">
            <a:extLst>
              <a:ext uri="{28A0092B-C50C-407E-A947-70E740481C1C}">
                <a14:useLocalDpi xmlns:a14="http://schemas.microsoft.com/office/drawing/2010/main" val="0"/>
              </a:ext>
            </a:extLst>
          </a:blip>
          <a:srcRect t="30913"/>
          <a:stretch/>
        </p:blipFill>
        <p:spPr>
          <a:xfrm>
            <a:off x="2512855" y="1640732"/>
            <a:ext cx="3783347" cy="4799190"/>
          </a:xfrm>
          <a:prstGeom prst="rect">
            <a:avLst/>
          </a:prstGeom>
        </p:spPr>
      </p:pic>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t="24307" b="5713"/>
          <a:stretch/>
        </p:blipFill>
        <p:spPr>
          <a:xfrm>
            <a:off x="6391596" y="1640732"/>
            <a:ext cx="3857625" cy="4799190"/>
          </a:xfrm>
          <a:prstGeom prst="rect">
            <a:avLst/>
          </a:prstGeom>
        </p:spPr>
      </p:pic>
      <p:sp>
        <p:nvSpPr>
          <p:cNvPr id="13" name="Rectángulo redondeado 12"/>
          <p:cNvSpPr/>
          <p:nvPr/>
        </p:nvSpPr>
        <p:spPr>
          <a:xfrm>
            <a:off x="852295" y="6099454"/>
            <a:ext cx="1504513" cy="680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LISTA DE COMPRAS</a:t>
            </a:r>
          </a:p>
        </p:txBody>
      </p:sp>
      <p:sp>
        <p:nvSpPr>
          <p:cNvPr id="14" name="CuadroTexto 13">
            <a:extLst>
              <a:ext uri="{FF2B5EF4-FFF2-40B4-BE49-F238E27FC236}">
                <a16:creationId xmlns:a16="http://schemas.microsoft.com/office/drawing/2014/main" id="{2C1AF995-7404-4CF4-8D54-BA5B98B1778B}"/>
              </a:ext>
            </a:extLst>
          </p:cNvPr>
          <p:cNvSpPr txBox="1"/>
          <p:nvPr/>
        </p:nvSpPr>
        <p:spPr>
          <a:xfrm>
            <a:off x="10290230" y="536481"/>
            <a:ext cx="1844531" cy="5909310"/>
          </a:xfrm>
          <a:prstGeom prst="rect">
            <a:avLst/>
          </a:prstGeom>
          <a:solidFill>
            <a:srgbClr val="FFFF00"/>
          </a:solidFill>
        </p:spPr>
        <p:txBody>
          <a:bodyPr wrap="square" rtlCol="0">
            <a:spAutoFit/>
          </a:bodyPr>
          <a:lstStyle>
            <a:defPPr>
              <a:defRPr lang="es-BO"/>
            </a:defPPr>
            <a:lvl1pPr algn="just"/>
          </a:lstStyle>
          <a:p>
            <a:r>
              <a:rPr lang="es-BO" dirty="0"/>
              <a:t>El cliente podrá ver y seleccionar las recetas sugeridas por la empresa además, podrá CAMBIAR LAS RECETAS cantidades, ingredientes y deberán ser guardadas en la base de datos de clientes con su usuario. Los cambios hechos por los clientes no deben afectar la base de datos de recetas sugeridas por la empresa.</a:t>
            </a:r>
            <a:endParaRPr lang="es-ES" dirty="0"/>
          </a:p>
        </p:txBody>
      </p:sp>
    </p:spTree>
    <p:extLst>
      <p:ext uri="{BB962C8B-B14F-4D97-AF65-F5344CB8AC3E}">
        <p14:creationId xmlns:p14="http://schemas.microsoft.com/office/powerpoint/2010/main" val="20924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328469" y="638353"/>
            <a:ext cx="7573992" cy="569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5" name="CuadroTexto 4"/>
          <p:cNvSpPr txBox="1"/>
          <p:nvPr/>
        </p:nvSpPr>
        <p:spPr>
          <a:xfrm>
            <a:off x="1414732" y="738359"/>
            <a:ext cx="1259457" cy="369332"/>
          </a:xfrm>
          <a:prstGeom prst="rect">
            <a:avLst/>
          </a:prstGeom>
          <a:noFill/>
        </p:spPr>
        <p:txBody>
          <a:bodyPr wrap="square" rtlCol="0">
            <a:spAutoFit/>
          </a:bodyPr>
          <a:lstStyle/>
          <a:p>
            <a:pPr algn="ctr"/>
            <a:r>
              <a:rPr lang="es-BO" dirty="0"/>
              <a:t>Inicio</a:t>
            </a:r>
          </a:p>
        </p:txBody>
      </p:sp>
      <p:sp>
        <p:nvSpPr>
          <p:cNvPr id="6" name="CuadroTexto 5"/>
          <p:cNvSpPr txBox="1"/>
          <p:nvPr/>
        </p:nvSpPr>
        <p:spPr>
          <a:xfrm>
            <a:off x="2674189" y="738359"/>
            <a:ext cx="1216324" cy="369332"/>
          </a:xfrm>
          <a:prstGeom prst="rect">
            <a:avLst/>
          </a:prstGeom>
          <a:noFill/>
        </p:spPr>
        <p:txBody>
          <a:bodyPr wrap="square" rtlCol="0">
            <a:spAutoFit/>
          </a:bodyPr>
          <a:lstStyle/>
          <a:p>
            <a:pPr algn="ctr"/>
            <a:r>
              <a:rPr lang="es-BO" dirty="0">
                <a:solidFill>
                  <a:schemeClr val="bg1"/>
                </a:solidFill>
              </a:rPr>
              <a:t>Productos</a:t>
            </a:r>
          </a:p>
        </p:txBody>
      </p:sp>
      <p:sp>
        <p:nvSpPr>
          <p:cNvPr id="7" name="CuadroTexto 6"/>
          <p:cNvSpPr txBox="1"/>
          <p:nvPr/>
        </p:nvSpPr>
        <p:spPr>
          <a:xfrm>
            <a:off x="5916640" y="738358"/>
            <a:ext cx="1216324" cy="369332"/>
          </a:xfrm>
          <a:prstGeom prst="rect">
            <a:avLst/>
          </a:prstGeom>
          <a:noFill/>
        </p:spPr>
        <p:txBody>
          <a:bodyPr wrap="square" rtlCol="0">
            <a:spAutoFit/>
          </a:bodyPr>
          <a:lstStyle/>
          <a:p>
            <a:pPr algn="ctr"/>
            <a:r>
              <a:rPr lang="es-BO" dirty="0"/>
              <a:t>Nosotros</a:t>
            </a:r>
          </a:p>
        </p:txBody>
      </p:sp>
      <p:sp>
        <p:nvSpPr>
          <p:cNvPr id="8" name="CuadroTexto 7"/>
          <p:cNvSpPr txBox="1"/>
          <p:nvPr/>
        </p:nvSpPr>
        <p:spPr>
          <a:xfrm>
            <a:off x="7262360" y="738358"/>
            <a:ext cx="1216324" cy="369332"/>
          </a:xfrm>
          <a:prstGeom prst="rect">
            <a:avLst/>
          </a:prstGeom>
          <a:noFill/>
        </p:spPr>
        <p:txBody>
          <a:bodyPr wrap="square" rtlCol="0">
            <a:spAutoFit/>
          </a:bodyPr>
          <a:lstStyle/>
          <a:p>
            <a:pPr algn="ctr"/>
            <a:r>
              <a:rPr lang="es-BO" dirty="0"/>
              <a:t>Contacto</a:t>
            </a:r>
          </a:p>
        </p:txBody>
      </p:sp>
      <p:sp>
        <p:nvSpPr>
          <p:cNvPr id="9" name="CuadroTexto 8"/>
          <p:cNvSpPr txBox="1"/>
          <p:nvPr/>
        </p:nvSpPr>
        <p:spPr>
          <a:xfrm>
            <a:off x="4105094" y="738359"/>
            <a:ext cx="1596965" cy="369332"/>
          </a:xfrm>
          <a:prstGeom prst="rect">
            <a:avLst/>
          </a:prstGeom>
          <a:noFill/>
        </p:spPr>
        <p:txBody>
          <a:bodyPr wrap="square" rtlCol="0">
            <a:spAutoFit/>
          </a:bodyPr>
          <a:lstStyle/>
          <a:p>
            <a:pPr algn="ctr"/>
            <a:r>
              <a:rPr lang="es-BO" dirty="0"/>
              <a:t>Promociones</a:t>
            </a:r>
          </a:p>
        </p:txBody>
      </p:sp>
      <p:sp>
        <p:nvSpPr>
          <p:cNvPr id="10" name="CuadroTexto 9"/>
          <p:cNvSpPr txBox="1"/>
          <p:nvPr/>
        </p:nvSpPr>
        <p:spPr>
          <a:xfrm>
            <a:off x="9039044" y="34352"/>
            <a:ext cx="1216324" cy="369332"/>
          </a:xfrm>
          <a:prstGeom prst="rect">
            <a:avLst/>
          </a:prstGeom>
          <a:noFill/>
        </p:spPr>
        <p:txBody>
          <a:bodyPr wrap="square" rtlCol="0">
            <a:spAutoFit/>
          </a:bodyPr>
          <a:lstStyle/>
          <a:p>
            <a:pPr algn="ctr"/>
            <a:r>
              <a:rPr lang="es-BO" dirty="0"/>
              <a:t>Usuario</a:t>
            </a:r>
          </a:p>
        </p:txBody>
      </p:sp>
      <p:sp>
        <p:nvSpPr>
          <p:cNvPr id="11" name="CuadroTexto 10"/>
          <p:cNvSpPr txBox="1"/>
          <p:nvPr/>
        </p:nvSpPr>
        <p:spPr>
          <a:xfrm>
            <a:off x="10071339" y="34352"/>
            <a:ext cx="121632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s-BO" dirty="0"/>
          </a:p>
        </p:txBody>
      </p:sp>
      <p:sp>
        <p:nvSpPr>
          <p:cNvPr id="15" name="Rectángulo redondeado 14"/>
          <p:cNvSpPr/>
          <p:nvPr/>
        </p:nvSpPr>
        <p:spPr>
          <a:xfrm>
            <a:off x="427276" y="1711702"/>
            <a:ext cx="2101174" cy="680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LISTA DE COMPRAS</a:t>
            </a:r>
          </a:p>
        </p:txBody>
      </p:sp>
      <p:pic>
        <p:nvPicPr>
          <p:cNvPr id="16" name="Imagen 15"/>
          <p:cNvPicPr>
            <a:picLocks noChangeAspect="1"/>
          </p:cNvPicPr>
          <p:nvPr/>
        </p:nvPicPr>
        <p:blipFill rotWithShape="1">
          <a:blip r:embed="rId2" cstate="print">
            <a:extLst>
              <a:ext uri="{28A0092B-C50C-407E-A947-70E740481C1C}">
                <a14:useLocalDpi xmlns:a14="http://schemas.microsoft.com/office/drawing/2010/main" val="0"/>
              </a:ext>
            </a:extLst>
          </a:blip>
          <a:srcRect t="17522" b="10324"/>
          <a:stretch/>
        </p:blipFill>
        <p:spPr>
          <a:xfrm>
            <a:off x="2674189" y="1725930"/>
            <a:ext cx="3857625" cy="4948262"/>
          </a:xfrm>
          <a:prstGeom prst="rect">
            <a:avLst/>
          </a:prstGeom>
        </p:spPr>
      </p:pic>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3996" t="22917" b="8301"/>
          <a:stretch/>
        </p:blipFill>
        <p:spPr>
          <a:xfrm>
            <a:off x="6621837" y="1725930"/>
            <a:ext cx="3703456" cy="4948262"/>
          </a:xfrm>
          <a:prstGeom prst="rect">
            <a:avLst/>
          </a:prstGeom>
        </p:spPr>
      </p:pic>
      <p:sp>
        <p:nvSpPr>
          <p:cNvPr id="13" name="CuadroTexto 12">
            <a:extLst>
              <a:ext uri="{FF2B5EF4-FFF2-40B4-BE49-F238E27FC236}">
                <a16:creationId xmlns:a16="http://schemas.microsoft.com/office/drawing/2014/main" id="{3DB2FE4C-958F-464B-A71F-8C61489A996A}"/>
              </a:ext>
            </a:extLst>
          </p:cNvPr>
          <p:cNvSpPr txBox="1"/>
          <p:nvPr/>
        </p:nvSpPr>
        <p:spPr>
          <a:xfrm>
            <a:off x="10401855" y="1379070"/>
            <a:ext cx="1790145" cy="5078313"/>
          </a:xfrm>
          <a:prstGeom prst="rect">
            <a:avLst/>
          </a:prstGeom>
          <a:solidFill>
            <a:srgbClr val="FFFF00"/>
          </a:solidFill>
        </p:spPr>
        <p:txBody>
          <a:bodyPr wrap="square" rtlCol="0">
            <a:spAutoFit/>
          </a:bodyPr>
          <a:lstStyle>
            <a:defPPr>
              <a:defRPr lang="es-BO"/>
            </a:defPPr>
            <a:lvl1pPr algn="just"/>
          </a:lstStyle>
          <a:p>
            <a:r>
              <a:rPr lang="es-BO" dirty="0"/>
              <a:t>El cliente </a:t>
            </a:r>
            <a:r>
              <a:rPr lang="es-BO" dirty="0" err="1"/>
              <a:t>podra</a:t>
            </a:r>
            <a:r>
              <a:rPr lang="es-BO" dirty="0"/>
              <a:t> tener la lista de compra de las recetas seleccionadas, para ello podrá también tener en detalle todo lo que pidió, programación de compra días que </a:t>
            </a:r>
            <a:r>
              <a:rPr lang="es-BO" dirty="0" err="1"/>
              <a:t>comera</a:t>
            </a:r>
            <a:r>
              <a:rPr lang="es-BO" dirty="0"/>
              <a:t> una receta, personas </a:t>
            </a:r>
            <a:r>
              <a:rPr lang="es-BO" dirty="0" err="1"/>
              <a:t>cantidades..para</a:t>
            </a:r>
            <a:r>
              <a:rPr lang="es-BO" dirty="0"/>
              <a:t> que la persona que cocine tenga el detalle respectivo</a:t>
            </a:r>
            <a:endParaRPr lang="es-ES" dirty="0"/>
          </a:p>
        </p:txBody>
      </p:sp>
    </p:spTree>
    <p:extLst>
      <p:ext uri="{BB962C8B-B14F-4D97-AF65-F5344CB8AC3E}">
        <p14:creationId xmlns:p14="http://schemas.microsoft.com/office/powerpoint/2010/main" val="395812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328469" y="638353"/>
            <a:ext cx="7573992" cy="569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5" name="CuadroTexto 4"/>
          <p:cNvSpPr txBox="1"/>
          <p:nvPr/>
        </p:nvSpPr>
        <p:spPr>
          <a:xfrm>
            <a:off x="1414732" y="738359"/>
            <a:ext cx="1259457" cy="369332"/>
          </a:xfrm>
          <a:prstGeom prst="rect">
            <a:avLst/>
          </a:prstGeom>
          <a:noFill/>
        </p:spPr>
        <p:txBody>
          <a:bodyPr wrap="square" rtlCol="0">
            <a:spAutoFit/>
          </a:bodyPr>
          <a:lstStyle/>
          <a:p>
            <a:pPr algn="ctr"/>
            <a:r>
              <a:rPr lang="es-BO" dirty="0"/>
              <a:t>Inicio</a:t>
            </a:r>
          </a:p>
        </p:txBody>
      </p:sp>
      <p:sp>
        <p:nvSpPr>
          <p:cNvPr id="6" name="CuadroTexto 5"/>
          <p:cNvSpPr txBox="1"/>
          <p:nvPr/>
        </p:nvSpPr>
        <p:spPr>
          <a:xfrm>
            <a:off x="2674189" y="738359"/>
            <a:ext cx="1216324" cy="369332"/>
          </a:xfrm>
          <a:prstGeom prst="rect">
            <a:avLst/>
          </a:prstGeom>
          <a:noFill/>
        </p:spPr>
        <p:txBody>
          <a:bodyPr wrap="square" rtlCol="0">
            <a:spAutoFit/>
          </a:bodyPr>
          <a:lstStyle/>
          <a:p>
            <a:pPr algn="ctr"/>
            <a:r>
              <a:rPr lang="es-BO" dirty="0">
                <a:solidFill>
                  <a:schemeClr val="bg1"/>
                </a:solidFill>
              </a:rPr>
              <a:t>Productos</a:t>
            </a:r>
          </a:p>
        </p:txBody>
      </p:sp>
      <p:sp>
        <p:nvSpPr>
          <p:cNvPr id="7" name="CuadroTexto 6"/>
          <p:cNvSpPr txBox="1"/>
          <p:nvPr/>
        </p:nvSpPr>
        <p:spPr>
          <a:xfrm>
            <a:off x="5916640" y="738358"/>
            <a:ext cx="1216324" cy="369332"/>
          </a:xfrm>
          <a:prstGeom prst="rect">
            <a:avLst/>
          </a:prstGeom>
          <a:noFill/>
        </p:spPr>
        <p:txBody>
          <a:bodyPr wrap="square" rtlCol="0">
            <a:spAutoFit/>
          </a:bodyPr>
          <a:lstStyle/>
          <a:p>
            <a:pPr algn="ctr"/>
            <a:r>
              <a:rPr lang="es-BO" dirty="0"/>
              <a:t>Nosotros</a:t>
            </a:r>
          </a:p>
        </p:txBody>
      </p:sp>
      <p:sp>
        <p:nvSpPr>
          <p:cNvPr id="8" name="CuadroTexto 7"/>
          <p:cNvSpPr txBox="1"/>
          <p:nvPr/>
        </p:nvSpPr>
        <p:spPr>
          <a:xfrm>
            <a:off x="7262360" y="738358"/>
            <a:ext cx="1216324" cy="369332"/>
          </a:xfrm>
          <a:prstGeom prst="rect">
            <a:avLst/>
          </a:prstGeom>
          <a:noFill/>
        </p:spPr>
        <p:txBody>
          <a:bodyPr wrap="square" rtlCol="0">
            <a:spAutoFit/>
          </a:bodyPr>
          <a:lstStyle/>
          <a:p>
            <a:pPr algn="ctr"/>
            <a:r>
              <a:rPr lang="es-BO" dirty="0"/>
              <a:t>Contacto</a:t>
            </a:r>
          </a:p>
        </p:txBody>
      </p:sp>
      <p:sp>
        <p:nvSpPr>
          <p:cNvPr id="9" name="CuadroTexto 8"/>
          <p:cNvSpPr txBox="1"/>
          <p:nvPr/>
        </p:nvSpPr>
        <p:spPr>
          <a:xfrm>
            <a:off x="4105094" y="738359"/>
            <a:ext cx="1596965" cy="369332"/>
          </a:xfrm>
          <a:prstGeom prst="rect">
            <a:avLst/>
          </a:prstGeom>
          <a:noFill/>
        </p:spPr>
        <p:txBody>
          <a:bodyPr wrap="square" rtlCol="0">
            <a:spAutoFit/>
          </a:bodyPr>
          <a:lstStyle/>
          <a:p>
            <a:pPr algn="ctr"/>
            <a:r>
              <a:rPr lang="es-BO" dirty="0"/>
              <a:t>Promociones</a:t>
            </a:r>
          </a:p>
        </p:txBody>
      </p:sp>
      <p:sp>
        <p:nvSpPr>
          <p:cNvPr id="10" name="CuadroTexto 9"/>
          <p:cNvSpPr txBox="1"/>
          <p:nvPr/>
        </p:nvSpPr>
        <p:spPr>
          <a:xfrm>
            <a:off x="9039044" y="34352"/>
            <a:ext cx="1216324" cy="369332"/>
          </a:xfrm>
          <a:prstGeom prst="rect">
            <a:avLst/>
          </a:prstGeom>
          <a:noFill/>
        </p:spPr>
        <p:txBody>
          <a:bodyPr wrap="square" rtlCol="0">
            <a:spAutoFit/>
          </a:bodyPr>
          <a:lstStyle/>
          <a:p>
            <a:pPr algn="ctr"/>
            <a:r>
              <a:rPr lang="es-BO" dirty="0"/>
              <a:t>Usuario</a:t>
            </a:r>
          </a:p>
        </p:txBody>
      </p:sp>
      <p:sp>
        <p:nvSpPr>
          <p:cNvPr id="11" name="CuadroTexto 10"/>
          <p:cNvSpPr txBox="1"/>
          <p:nvPr/>
        </p:nvSpPr>
        <p:spPr>
          <a:xfrm>
            <a:off x="10071339" y="34352"/>
            <a:ext cx="121632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s-BO" dirty="0"/>
          </a:p>
        </p:txBody>
      </p:sp>
      <p:sp>
        <p:nvSpPr>
          <p:cNvPr id="14" name="Rectángulo redondeado 13"/>
          <p:cNvSpPr/>
          <p:nvPr/>
        </p:nvSpPr>
        <p:spPr>
          <a:xfrm>
            <a:off x="721280" y="1628032"/>
            <a:ext cx="2101174" cy="680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Planificación del Pedido</a:t>
            </a:r>
          </a:p>
        </p:txBody>
      </p:sp>
      <p:pic>
        <p:nvPicPr>
          <p:cNvPr id="16" name="Imagen 15"/>
          <p:cNvPicPr>
            <a:picLocks noChangeAspect="1"/>
          </p:cNvPicPr>
          <p:nvPr/>
        </p:nvPicPr>
        <p:blipFill rotWithShape="1">
          <a:blip r:embed="rId2" cstate="print">
            <a:extLst>
              <a:ext uri="{28A0092B-C50C-407E-A947-70E740481C1C}">
                <a14:useLocalDpi xmlns:a14="http://schemas.microsoft.com/office/drawing/2010/main" val="0"/>
              </a:ext>
            </a:extLst>
          </a:blip>
          <a:srcRect l="3204" t="32670"/>
          <a:stretch/>
        </p:blipFill>
        <p:spPr>
          <a:xfrm>
            <a:off x="6733740" y="1628030"/>
            <a:ext cx="3734039" cy="4617517"/>
          </a:xfrm>
          <a:prstGeom prst="rect">
            <a:avLst/>
          </a:prstGeom>
        </p:spPr>
      </p:pic>
      <p:pic>
        <p:nvPicPr>
          <p:cNvPr id="17" name="Imagen 16"/>
          <p:cNvPicPr>
            <a:picLocks noChangeAspect="1"/>
          </p:cNvPicPr>
          <p:nvPr/>
        </p:nvPicPr>
        <p:blipFill rotWithShape="1">
          <a:blip r:embed="rId3" cstate="print">
            <a:extLst>
              <a:ext uri="{28A0092B-C50C-407E-A947-70E740481C1C}">
                <a14:useLocalDpi xmlns:a14="http://schemas.microsoft.com/office/drawing/2010/main" val="0"/>
              </a:ext>
            </a:extLst>
          </a:blip>
          <a:srcRect l="5114" t="35678" b="-1"/>
          <a:stretch/>
        </p:blipFill>
        <p:spPr>
          <a:xfrm>
            <a:off x="3073411" y="1628031"/>
            <a:ext cx="3660329" cy="4617517"/>
          </a:xfrm>
          <a:prstGeom prst="rect">
            <a:avLst/>
          </a:prstGeom>
        </p:spPr>
      </p:pic>
      <p:sp>
        <p:nvSpPr>
          <p:cNvPr id="13" name="Rectángulo redondeado 12"/>
          <p:cNvSpPr/>
          <p:nvPr/>
        </p:nvSpPr>
        <p:spPr>
          <a:xfrm>
            <a:off x="10535405" y="6003754"/>
            <a:ext cx="1504513" cy="680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dirty="0"/>
              <a:t>LISTA DE COMPRAS</a:t>
            </a:r>
          </a:p>
        </p:txBody>
      </p:sp>
    </p:spTree>
    <p:extLst>
      <p:ext uri="{BB962C8B-B14F-4D97-AF65-F5344CB8AC3E}">
        <p14:creationId xmlns:p14="http://schemas.microsoft.com/office/powerpoint/2010/main" val="648857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9039044" y="34352"/>
            <a:ext cx="1216324" cy="369332"/>
          </a:xfrm>
          <a:prstGeom prst="rect">
            <a:avLst/>
          </a:prstGeom>
          <a:noFill/>
        </p:spPr>
        <p:txBody>
          <a:bodyPr wrap="square" rtlCol="0">
            <a:spAutoFit/>
          </a:bodyPr>
          <a:lstStyle/>
          <a:p>
            <a:pPr algn="ctr"/>
            <a:r>
              <a:rPr lang="es-BO" dirty="0"/>
              <a:t>Usuario</a:t>
            </a:r>
          </a:p>
        </p:txBody>
      </p:sp>
      <p:sp>
        <p:nvSpPr>
          <p:cNvPr id="11" name="CuadroTexto 10"/>
          <p:cNvSpPr txBox="1"/>
          <p:nvPr/>
        </p:nvSpPr>
        <p:spPr>
          <a:xfrm>
            <a:off x="10071339" y="34352"/>
            <a:ext cx="121632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s-BO" dirty="0"/>
          </a:p>
        </p:txBody>
      </p:sp>
      <p:sp>
        <p:nvSpPr>
          <p:cNvPr id="2" name="Rectángulo redondeado 1"/>
          <p:cNvSpPr/>
          <p:nvPr/>
        </p:nvSpPr>
        <p:spPr>
          <a:xfrm>
            <a:off x="1097280" y="1546167"/>
            <a:ext cx="10090892" cy="493775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BO"/>
          </a:p>
        </p:txBody>
      </p:sp>
      <p:sp>
        <p:nvSpPr>
          <p:cNvPr id="18" name="Rectángulo 17"/>
          <p:cNvSpPr/>
          <p:nvPr/>
        </p:nvSpPr>
        <p:spPr>
          <a:xfrm>
            <a:off x="1512498" y="651612"/>
            <a:ext cx="8742870" cy="569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9" name="CuadroTexto 18"/>
          <p:cNvSpPr txBox="1"/>
          <p:nvPr/>
        </p:nvSpPr>
        <p:spPr>
          <a:xfrm>
            <a:off x="1596606" y="678471"/>
            <a:ext cx="1259457" cy="369332"/>
          </a:xfrm>
          <a:prstGeom prst="rect">
            <a:avLst/>
          </a:prstGeom>
          <a:noFill/>
        </p:spPr>
        <p:txBody>
          <a:bodyPr wrap="square" rtlCol="0">
            <a:spAutoFit/>
          </a:bodyPr>
          <a:lstStyle/>
          <a:p>
            <a:pPr algn="ctr"/>
            <a:r>
              <a:rPr lang="es-BO" dirty="0"/>
              <a:t>Inicio</a:t>
            </a:r>
          </a:p>
        </p:txBody>
      </p:sp>
      <p:sp>
        <p:nvSpPr>
          <p:cNvPr id="20" name="CuadroTexto 19"/>
          <p:cNvSpPr txBox="1"/>
          <p:nvPr/>
        </p:nvSpPr>
        <p:spPr>
          <a:xfrm>
            <a:off x="2856063" y="678471"/>
            <a:ext cx="1216324" cy="369332"/>
          </a:xfrm>
          <a:prstGeom prst="rect">
            <a:avLst/>
          </a:prstGeom>
          <a:noFill/>
        </p:spPr>
        <p:txBody>
          <a:bodyPr wrap="square" rtlCol="0">
            <a:spAutoFit/>
          </a:bodyPr>
          <a:lstStyle/>
          <a:p>
            <a:pPr algn="ctr"/>
            <a:r>
              <a:rPr lang="es-BO" dirty="0"/>
              <a:t>Productos</a:t>
            </a:r>
          </a:p>
        </p:txBody>
      </p:sp>
      <p:sp>
        <p:nvSpPr>
          <p:cNvPr id="21" name="CuadroTexto 20"/>
          <p:cNvSpPr txBox="1"/>
          <p:nvPr/>
        </p:nvSpPr>
        <p:spPr>
          <a:xfrm>
            <a:off x="5883933" y="684047"/>
            <a:ext cx="1216324" cy="369332"/>
          </a:xfrm>
          <a:prstGeom prst="rect">
            <a:avLst/>
          </a:prstGeom>
          <a:noFill/>
        </p:spPr>
        <p:txBody>
          <a:bodyPr wrap="square" rtlCol="0">
            <a:spAutoFit/>
          </a:bodyPr>
          <a:lstStyle/>
          <a:p>
            <a:pPr algn="ctr"/>
            <a:r>
              <a:rPr lang="es-BO" dirty="0"/>
              <a:t>Nosotros</a:t>
            </a:r>
          </a:p>
        </p:txBody>
      </p:sp>
      <p:sp>
        <p:nvSpPr>
          <p:cNvPr id="22" name="CuadroTexto 21"/>
          <p:cNvSpPr txBox="1"/>
          <p:nvPr/>
        </p:nvSpPr>
        <p:spPr>
          <a:xfrm>
            <a:off x="7100257" y="666105"/>
            <a:ext cx="1216324" cy="369332"/>
          </a:xfrm>
          <a:prstGeom prst="rect">
            <a:avLst/>
          </a:prstGeom>
          <a:noFill/>
        </p:spPr>
        <p:txBody>
          <a:bodyPr wrap="square" rtlCol="0">
            <a:spAutoFit/>
          </a:bodyPr>
          <a:lstStyle/>
          <a:p>
            <a:pPr algn="ctr"/>
            <a:r>
              <a:rPr lang="es-BO" dirty="0"/>
              <a:t>Contacto</a:t>
            </a:r>
          </a:p>
        </p:txBody>
      </p:sp>
      <p:sp>
        <p:nvSpPr>
          <p:cNvPr id="23" name="CuadroTexto 22"/>
          <p:cNvSpPr txBox="1"/>
          <p:nvPr/>
        </p:nvSpPr>
        <p:spPr>
          <a:xfrm>
            <a:off x="4286968" y="678471"/>
            <a:ext cx="1596965" cy="369332"/>
          </a:xfrm>
          <a:prstGeom prst="rect">
            <a:avLst/>
          </a:prstGeom>
          <a:noFill/>
        </p:spPr>
        <p:txBody>
          <a:bodyPr wrap="square" rtlCol="0">
            <a:spAutoFit/>
          </a:bodyPr>
          <a:lstStyle/>
          <a:p>
            <a:pPr algn="ctr"/>
            <a:r>
              <a:rPr lang="es-BO" dirty="0">
                <a:solidFill>
                  <a:schemeClr val="bg1"/>
                </a:solidFill>
              </a:rPr>
              <a:t>Promociones</a:t>
            </a:r>
          </a:p>
        </p:txBody>
      </p:sp>
      <p:sp>
        <p:nvSpPr>
          <p:cNvPr id="24" name="CuadroTexto 23"/>
          <p:cNvSpPr txBox="1"/>
          <p:nvPr/>
        </p:nvSpPr>
        <p:spPr>
          <a:xfrm>
            <a:off x="8316581" y="675076"/>
            <a:ext cx="1781734" cy="369332"/>
          </a:xfrm>
          <a:prstGeom prst="rect">
            <a:avLst/>
          </a:prstGeom>
          <a:noFill/>
        </p:spPr>
        <p:txBody>
          <a:bodyPr wrap="square" rtlCol="0">
            <a:spAutoFit/>
          </a:bodyPr>
          <a:lstStyle/>
          <a:p>
            <a:pPr algn="ctr"/>
            <a:r>
              <a:rPr lang="es-BO" dirty="0"/>
              <a:t>Administración</a:t>
            </a:r>
          </a:p>
        </p:txBody>
      </p:sp>
      <p:pic>
        <p:nvPicPr>
          <p:cNvPr id="3" name="Imagen 2"/>
          <p:cNvPicPr>
            <a:picLocks noChangeAspect="1"/>
          </p:cNvPicPr>
          <p:nvPr/>
        </p:nvPicPr>
        <p:blipFill rotWithShape="1">
          <a:blip r:embed="rId2"/>
          <a:srcRect l="33575" t="30646" r="33471" b="21658"/>
          <a:stretch/>
        </p:blipFill>
        <p:spPr>
          <a:xfrm>
            <a:off x="1996498" y="1722120"/>
            <a:ext cx="3170664" cy="2581356"/>
          </a:xfrm>
          <a:prstGeom prst="rect">
            <a:avLst/>
          </a:prstGeom>
        </p:spPr>
      </p:pic>
      <p:pic>
        <p:nvPicPr>
          <p:cNvPr id="4" name="Imagen 3"/>
          <p:cNvPicPr>
            <a:picLocks noChangeAspect="1"/>
          </p:cNvPicPr>
          <p:nvPr/>
        </p:nvPicPr>
        <p:blipFill rotWithShape="1">
          <a:blip r:embed="rId3"/>
          <a:srcRect l="28303" t="21078" r="13243" b="16354"/>
          <a:stretch/>
        </p:blipFill>
        <p:spPr>
          <a:xfrm>
            <a:off x="5990755" y="1787825"/>
            <a:ext cx="4264613" cy="2367756"/>
          </a:xfrm>
          <a:prstGeom prst="rect">
            <a:avLst/>
          </a:prstGeom>
        </p:spPr>
      </p:pic>
      <p:pic>
        <p:nvPicPr>
          <p:cNvPr id="5" name="Imagen 4"/>
          <p:cNvPicPr>
            <a:picLocks noChangeAspect="1"/>
          </p:cNvPicPr>
          <p:nvPr/>
        </p:nvPicPr>
        <p:blipFill rotWithShape="1">
          <a:blip r:embed="rId4"/>
          <a:srcRect l="12136" t="29999" r="12561" b="24991"/>
          <a:stretch/>
        </p:blipFill>
        <p:spPr>
          <a:xfrm>
            <a:off x="3581830" y="4369181"/>
            <a:ext cx="5603325" cy="1883935"/>
          </a:xfrm>
          <a:prstGeom prst="rect">
            <a:avLst/>
          </a:prstGeom>
        </p:spPr>
      </p:pic>
      <p:sp>
        <p:nvSpPr>
          <p:cNvPr id="15" name="CuadroTexto 14">
            <a:extLst>
              <a:ext uri="{FF2B5EF4-FFF2-40B4-BE49-F238E27FC236}">
                <a16:creationId xmlns:a16="http://schemas.microsoft.com/office/drawing/2014/main" id="{ED0FF4C7-56F1-455A-929E-3C9D546F3943}"/>
              </a:ext>
            </a:extLst>
          </p:cNvPr>
          <p:cNvSpPr txBox="1"/>
          <p:nvPr/>
        </p:nvSpPr>
        <p:spPr>
          <a:xfrm>
            <a:off x="10280038" y="1542600"/>
            <a:ext cx="1790145" cy="2031325"/>
          </a:xfrm>
          <a:prstGeom prst="rect">
            <a:avLst/>
          </a:prstGeom>
          <a:solidFill>
            <a:srgbClr val="FFFF00"/>
          </a:solidFill>
        </p:spPr>
        <p:txBody>
          <a:bodyPr wrap="square" rtlCol="0">
            <a:spAutoFit/>
          </a:bodyPr>
          <a:lstStyle>
            <a:defPPr>
              <a:defRPr lang="es-BO"/>
            </a:defPPr>
            <a:lvl1pPr algn="just"/>
          </a:lstStyle>
          <a:p>
            <a:r>
              <a:rPr lang="es-BO" dirty="0"/>
              <a:t>Este también debe ser un campo para registrar promociones deseamos colgar imágenes y texto </a:t>
            </a:r>
            <a:endParaRPr lang="es-ES" dirty="0"/>
          </a:p>
        </p:txBody>
      </p:sp>
    </p:spTree>
    <p:extLst>
      <p:ext uri="{BB962C8B-B14F-4D97-AF65-F5344CB8AC3E}">
        <p14:creationId xmlns:p14="http://schemas.microsoft.com/office/powerpoint/2010/main" val="82514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9039044" y="34352"/>
            <a:ext cx="1216324" cy="369332"/>
          </a:xfrm>
          <a:prstGeom prst="rect">
            <a:avLst/>
          </a:prstGeom>
          <a:noFill/>
        </p:spPr>
        <p:txBody>
          <a:bodyPr wrap="square" rtlCol="0">
            <a:spAutoFit/>
          </a:bodyPr>
          <a:lstStyle/>
          <a:p>
            <a:pPr algn="ctr"/>
            <a:r>
              <a:rPr lang="es-BO" dirty="0"/>
              <a:t>Usuario</a:t>
            </a:r>
          </a:p>
        </p:txBody>
      </p:sp>
      <p:sp>
        <p:nvSpPr>
          <p:cNvPr id="11" name="CuadroTexto 10"/>
          <p:cNvSpPr txBox="1"/>
          <p:nvPr/>
        </p:nvSpPr>
        <p:spPr>
          <a:xfrm>
            <a:off x="10071339" y="34352"/>
            <a:ext cx="121632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s-BO" dirty="0"/>
          </a:p>
        </p:txBody>
      </p:sp>
      <p:sp>
        <p:nvSpPr>
          <p:cNvPr id="17" name="Rectángulo 16"/>
          <p:cNvSpPr/>
          <p:nvPr/>
        </p:nvSpPr>
        <p:spPr>
          <a:xfrm>
            <a:off x="1512498" y="651612"/>
            <a:ext cx="8742870" cy="569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8" name="CuadroTexto 17"/>
          <p:cNvSpPr txBox="1"/>
          <p:nvPr/>
        </p:nvSpPr>
        <p:spPr>
          <a:xfrm>
            <a:off x="1596606" y="678471"/>
            <a:ext cx="1259457" cy="369332"/>
          </a:xfrm>
          <a:prstGeom prst="rect">
            <a:avLst/>
          </a:prstGeom>
          <a:noFill/>
        </p:spPr>
        <p:txBody>
          <a:bodyPr wrap="square" rtlCol="0">
            <a:spAutoFit/>
          </a:bodyPr>
          <a:lstStyle/>
          <a:p>
            <a:pPr algn="ctr"/>
            <a:r>
              <a:rPr lang="es-BO" dirty="0"/>
              <a:t>Inicio</a:t>
            </a:r>
          </a:p>
        </p:txBody>
      </p:sp>
      <p:sp>
        <p:nvSpPr>
          <p:cNvPr id="19" name="CuadroTexto 18"/>
          <p:cNvSpPr txBox="1"/>
          <p:nvPr/>
        </p:nvSpPr>
        <p:spPr>
          <a:xfrm>
            <a:off x="2856063" y="678471"/>
            <a:ext cx="1216324" cy="369332"/>
          </a:xfrm>
          <a:prstGeom prst="rect">
            <a:avLst/>
          </a:prstGeom>
          <a:noFill/>
        </p:spPr>
        <p:txBody>
          <a:bodyPr wrap="square" rtlCol="0">
            <a:spAutoFit/>
          </a:bodyPr>
          <a:lstStyle/>
          <a:p>
            <a:pPr algn="ctr"/>
            <a:r>
              <a:rPr lang="es-BO" dirty="0"/>
              <a:t>Productos</a:t>
            </a:r>
          </a:p>
        </p:txBody>
      </p:sp>
      <p:sp>
        <p:nvSpPr>
          <p:cNvPr id="20" name="CuadroTexto 19"/>
          <p:cNvSpPr txBox="1"/>
          <p:nvPr/>
        </p:nvSpPr>
        <p:spPr>
          <a:xfrm>
            <a:off x="5883933" y="684047"/>
            <a:ext cx="1216324" cy="369332"/>
          </a:xfrm>
          <a:prstGeom prst="rect">
            <a:avLst/>
          </a:prstGeom>
          <a:noFill/>
        </p:spPr>
        <p:txBody>
          <a:bodyPr wrap="square" rtlCol="0">
            <a:spAutoFit/>
          </a:bodyPr>
          <a:lstStyle/>
          <a:p>
            <a:pPr algn="ctr"/>
            <a:r>
              <a:rPr lang="es-BO" dirty="0">
                <a:solidFill>
                  <a:schemeClr val="bg1"/>
                </a:solidFill>
              </a:rPr>
              <a:t>Nosotros</a:t>
            </a:r>
          </a:p>
        </p:txBody>
      </p:sp>
      <p:sp>
        <p:nvSpPr>
          <p:cNvPr id="21" name="CuadroTexto 20"/>
          <p:cNvSpPr txBox="1"/>
          <p:nvPr/>
        </p:nvSpPr>
        <p:spPr>
          <a:xfrm>
            <a:off x="7100257" y="666105"/>
            <a:ext cx="1216324" cy="369332"/>
          </a:xfrm>
          <a:prstGeom prst="rect">
            <a:avLst/>
          </a:prstGeom>
          <a:noFill/>
        </p:spPr>
        <p:txBody>
          <a:bodyPr wrap="square" rtlCol="0">
            <a:spAutoFit/>
          </a:bodyPr>
          <a:lstStyle/>
          <a:p>
            <a:pPr algn="ctr"/>
            <a:r>
              <a:rPr lang="es-BO" dirty="0"/>
              <a:t>Contacto</a:t>
            </a:r>
          </a:p>
        </p:txBody>
      </p:sp>
      <p:sp>
        <p:nvSpPr>
          <p:cNvPr id="22" name="CuadroTexto 21"/>
          <p:cNvSpPr txBox="1"/>
          <p:nvPr/>
        </p:nvSpPr>
        <p:spPr>
          <a:xfrm>
            <a:off x="4286968" y="678471"/>
            <a:ext cx="1596965" cy="369332"/>
          </a:xfrm>
          <a:prstGeom prst="rect">
            <a:avLst/>
          </a:prstGeom>
          <a:noFill/>
        </p:spPr>
        <p:txBody>
          <a:bodyPr wrap="square" rtlCol="0">
            <a:spAutoFit/>
          </a:bodyPr>
          <a:lstStyle/>
          <a:p>
            <a:pPr algn="ctr"/>
            <a:r>
              <a:rPr lang="es-BO" dirty="0"/>
              <a:t>Promociones</a:t>
            </a:r>
          </a:p>
        </p:txBody>
      </p:sp>
      <p:sp>
        <p:nvSpPr>
          <p:cNvPr id="23" name="CuadroTexto 22"/>
          <p:cNvSpPr txBox="1"/>
          <p:nvPr/>
        </p:nvSpPr>
        <p:spPr>
          <a:xfrm>
            <a:off x="8316581" y="675076"/>
            <a:ext cx="1781734" cy="369332"/>
          </a:xfrm>
          <a:prstGeom prst="rect">
            <a:avLst/>
          </a:prstGeom>
          <a:noFill/>
        </p:spPr>
        <p:txBody>
          <a:bodyPr wrap="square" rtlCol="0">
            <a:spAutoFit/>
          </a:bodyPr>
          <a:lstStyle/>
          <a:p>
            <a:pPr algn="ctr"/>
            <a:r>
              <a:rPr lang="es-BO" dirty="0"/>
              <a:t>Administración</a:t>
            </a:r>
          </a:p>
        </p:txBody>
      </p:sp>
      <p:pic>
        <p:nvPicPr>
          <p:cNvPr id="2" name="Imagen 1"/>
          <p:cNvPicPr>
            <a:picLocks noChangeAspect="1"/>
          </p:cNvPicPr>
          <p:nvPr/>
        </p:nvPicPr>
        <p:blipFill rotWithShape="1">
          <a:blip r:embed="rId2"/>
          <a:srcRect l="17559" t="28884" r="17714" b="10379"/>
          <a:stretch/>
        </p:blipFill>
        <p:spPr>
          <a:xfrm>
            <a:off x="2081955" y="1468883"/>
            <a:ext cx="8016360" cy="4231178"/>
          </a:xfrm>
          <a:prstGeom prst="rect">
            <a:avLst/>
          </a:prstGeom>
        </p:spPr>
      </p:pic>
      <p:sp>
        <p:nvSpPr>
          <p:cNvPr id="3" name="CuadroTexto 2"/>
          <p:cNvSpPr txBox="1"/>
          <p:nvPr/>
        </p:nvSpPr>
        <p:spPr>
          <a:xfrm>
            <a:off x="2090268" y="5700061"/>
            <a:ext cx="5018302" cy="83099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s-BO" sz="1600" dirty="0">
                <a:solidFill>
                  <a:schemeClr val="accent2"/>
                </a:solidFill>
              </a:rPr>
              <a:t>Misión</a:t>
            </a:r>
          </a:p>
          <a:p>
            <a:endParaRPr lang="es-BO" sz="1600" dirty="0">
              <a:solidFill>
                <a:schemeClr val="accent2"/>
              </a:solidFill>
            </a:endParaRPr>
          </a:p>
          <a:p>
            <a:r>
              <a:rPr lang="es-BO" sz="1600" dirty="0">
                <a:solidFill>
                  <a:schemeClr val="accent2"/>
                </a:solidFill>
              </a:rPr>
              <a:t>Visión </a:t>
            </a:r>
          </a:p>
        </p:txBody>
      </p:sp>
      <p:sp>
        <p:nvSpPr>
          <p:cNvPr id="13" name="CuadroTexto 12">
            <a:extLst>
              <a:ext uri="{FF2B5EF4-FFF2-40B4-BE49-F238E27FC236}">
                <a16:creationId xmlns:a16="http://schemas.microsoft.com/office/drawing/2014/main" id="{B2049E8E-BE0B-4DC0-9494-AD2C47B905ED}"/>
              </a:ext>
            </a:extLst>
          </p:cNvPr>
          <p:cNvSpPr txBox="1"/>
          <p:nvPr/>
        </p:nvSpPr>
        <p:spPr>
          <a:xfrm>
            <a:off x="10280038" y="1542600"/>
            <a:ext cx="1790145" cy="923330"/>
          </a:xfrm>
          <a:prstGeom prst="rect">
            <a:avLst/>
          </a:prstGeom>
          <a:solidFill>
            <a:srgbClr val="FFFF00"/>
          </a:solidFill>
        </p:spPr>
        <p:txBody>
          <a:bodyPr wrap="square" rtlCol="0">
            <a:spAutoFit/>
          </a:bodyPr>
          <a:lstStyle>
            <a:defPPr>
              <a:defRPr lang="es-BO"/>
            </a:defPPr>
            <a:lvl1pPr algn="just"/>
          </a:lstStyle>
          <a:p>
            <a:r>
              <a:rPr lang="es-BO" dirty="0"/>
              <a:t>Igual pondremos imágenes y texto de la empresa</a:t>
            </a:r>
            <a:endParaRPr lang="es-ES" dirty="0"/>
          </a:p>
        </p:txBody>
      </p:sp>
    </p:spTree>
    <p:extLst>
      <p:ext uri="{BB962C8B-B14F-4D97-AF65-F5344CB8AC3E}">
        <p14:creationId xmlns:p14="http://schemas.microsoft.com/office/powerpoint/2010/main" val="155816970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TotalTime>
  <Words>491</Words>
  <Application>Microsoft Office PowerPoint</Application>
  <PresentationFormat>Panorámica</PresentationFormat>
  <Paragraphs>159</Paragraphs>
  <Slides>15</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15</vt:i4>
      </vt:variant>
    </vt:vector>
  </HeadingPairs>
  <TitlesOfParts>
    <vt:vector size="19"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Renata Nicole Molina Torres</dc:creator>
  <cp:lastModifiedBy>Encar. Contabilidad</cp:lastModifiedBy>
  <cp:revision>49</cp:revision>
  <cp:lastPrinted>2017-06-19T16:43:35Z</cp:lastPrinted>
  <dcterms:created xsi:type="dcterms:W3CDTF">2017-03-03T23:41:37Z</dcterms:created>
  <dcterms:modified xsi:type="dcterms:W3CDTF">2017-06-19T16:43:36Z</dcterms:modified>
</cp:coreProperties>
</file>